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19" r:id="rId2"/>
    <p:sldId id="345" r:id="rId3"/>
    <p:sldId id="320" r:id="rId4"/>
    <p:sldId id="321" r:id="rId5"/>
    <p:sldId id="388" r:id="rId6"/>
    <p:sldId id="329" r:id="rId7"/>
    <p:sldId id="391" r:id="rId8"/>
    <p:sldId id="322" r:id="rId9"/>
    <p:sldId id="408" r:id="rId10"/>
  </p:sldIdLst>
  <p:sldSz cx="12192000" cy="6858000"/>
  <p:notesSz cx="6799263" cy="9929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Ünal Okumuş" initials="ÜO" lastIdx="26" clrIdx="0">
    <p:extLst>
      <p:ext uri="{19B8F6BF-5375-455C-9EA6-DF929625EA0E}">
        <p15:presenceInfo xmlns:p15="http://schemas.microsoft.com/office/powerpoint/2012/main" userId="Ünal Okumuş" providerId="None"/>
      </p:ext>
    </p:extLst>
  </p:cmAuthor>
  <p:cmAuthor id="2" name="ISMAIL.ATES" initials="I" lastIdx="25" clrIdx="1">
    <p:extLst>
      <p:ext uri="{19B8F6BF-5375-455C-9EA6-DF929625EA0E}">
        <p15:presenceInfo xmlns:p15="http://schemas.microsoft.com/office/powerpoint/2012/main" userId="S-1-5-21-1953079236-1855986223-2648030211-149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8E"/>
    <a:srgbClr val="A6D4D7"/>
    <a:srgbClr val="954F72"/>
    <a:srgbClr val="D0B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56354" autoAdjust="0"/>
  </p:normalViewPr>
  <p:slideViewPr>
    <p:cSldViewPr snapToGrid="0">
      <p:cViewPr varScale="1">
        <p:scale>
          <a:sx n="64" d="100"/>
          <a:sy n="64" d="100"/>
        </p:scale>
        <p:origin x="2400" y="90"/>
      </p:cViewPr>
      <p:guideLst>
        <p:guide orient="horz" pos="2160"/>
        <p:guide pos="3840"/>
      </p:guideLst>
    </p:cSldViewPr>
  </p:slideViewPr>
  <p:notesTextViewPr>
    <p:cViewPr>
      <p:scale>
        <a:sx n="125" d="100"/>
        <a:sy n="125" d="100"/>
      </p:scale>
      <p:origin x="0" y="-1764"/>
    </p:cViewPr>
  </p:notesText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5-21T16:06:24.765" idx="14">
    <p:pos x="1312" y="1043"/>
    <p:text>logo güncellendi.</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768F11-8F36-4735-9384-07630F8498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FCE62B11-4840-444C-8A9A-C394B73E55CD}">
      <dgm:prSet/>
      <dgm:spPr/>
      <dgm:t>
        <a:bodyPr/>
        <a:lstStyle/>
        <a:p>
          <a:pPr algn="l" rtl="0"/>
          <a:r>
            <a:rPr lang="tr-TR" dirty="0"/>
            <a:t>Sigortalılık vergi dairelerine kayıt tarihlerinden itibaren başlar.</a:t>
          </a:r>
        </a:p>
      </dgm:t>
    </dgm:pt>
    <dgm:pt modelId="{DD24F43B-55BC-4501-9D05-F87745E8F9ED}" type="parTrans" cxnId="{795616FA-1A60-4288-BD08-9FA439B11643}">
      <dgm:prSet/>
      <dgm:spPr/>
      <dgm:t>
        <a:bodyPr/>
        <a:lstStyle/>
        <a:p>
          <a:pPr algn="l"/>
          <a:endParaRPr lang="tr-TR"/>
        </a:p>
      </dgm:t>
    </dgm:pt>
    <dgm:pt modelId="{76A769CB-673D-4F82-A5DA-371E000C6AB5}" type="sibTrans" cxnId="{795616FA-1A60-4288-BD08-9FA439B11643}">
      <dgm:prSet/>
      <dgm:spPr/>
      <dgm:t>
        <a:bodyPr/>
        <a:lstStyle/>
        <a:p>
          <a:pPr algn="l"/>
          <a:endParaRPr lang="tr-TR"/>
        </a:p>
      </dgm:t>
    </dgm:pt>
    <dgm:pt modelId="{393BE4AE-90E9-4AC5-A4CB-74C00C2A0656}">
      <dgm:prSet/>
      <dgm:spPr/>
      <dgm:t>
        <a:bodyPr/>
        <a:lstStyle/>
        <a:p>
          <a:pPr algn="l" rtl="0"/>
          <a:r>
            <a:rPr lang="tr-TR" dirty="0"/>
            <a:t>Sigorta bildirimleri 15 gün içinde gerçekleştirilir.</a:t>
          </a:r>
        </a:p>
      </dgm:t>
    </dgm:pt>
    <dgm:pt modelId="{174A5C22-5BCB-49E8-9461-EE0110D45F3A}" type="parTrans" cxnId="{826A370F-F11F-4FC8-B5C5-B0AA4C65A910}">
      <dgm:prSet/>
      <dgm:spPr/>
      <dgm:t>
        <a:bodyPr/>
        <a:lstStyle/>
        <a:p>
          <a:pPr algn="l"/>
          <a:endParaRPr lang="tr-TR"/>
        </a:p>
      </dgm:t>
    </dgm:pt>
    <dgm:pt modelId="{1A9C066F-99E7-4C2F-8371-DD3A5DB44B81}" type="sibTrans" cxnId="{826A370F-F11F-4FC8-B5C5-B0AA4C65A910}">
      <dgm:prSet/>
      <dgm:spPr/>
      <dgm:t>
        <a:bodyPr/>
        <a:lstStyle/>
        <a:p>
          <a:pPr algn="l"/>
          <a:endParaRPr lang="tr-TR"/>
        </a:p>
      </dgm:t>
    </dgm:pt>
    <dgm:pt modelId="{0A78EB8C-5A39-42BF-90E4-C2CBC8BE576A}">
      <dgm:prSet/>
      <dgm:spPr/>
      <dgm:t>
        <a:bodyPr/>
        <a:lstStyle/>
        <a:p>
          <a:pPr algn="l" rtl="0"/>
          <a:r>
            <a:rPr lang="tr-TR"/>
            <a:t>Gerçek veya basit usulde gelir vergisi mükellefi </a:t>
          </a:r>
        </a:p>
      </dgm:t>
    </dgm:pt>
    <dgm:pt modelId="{EB5B82E3-89EF-40E3-BFAE-3AF87E943798}" type="parTrans" cxnId="{61F88C8F-D0F9-493D-8621-BF9A19D4232B}">
      <dgm:prSet/>
      <dgm:spPr/>
      <dgm:t>
        <a:bodyPr/>
        <a:lstStyle/>
        <a:p>
          <a:pPr algn="l"/>
          <a:endParaRPr lang="tr-TR"/>
        </a:p>
      </dgm:t>
    </dgm:pt>
    <dgm:pt modelId="{AF6DFF73-4B06-467A-9192-3DAC6FAA9484}" type="sibTrans" cxnId="{61F88C8F-D0F9-493D-8621-BF9A19D4232B}">
      <dgm:prSet/>
      <dgm:spPr/>
      <dgm:t>
        <a:bodyPr/>
        <a:lstStyle/>
        <a:p>
          <a:pPr algn="l"/>
          <a:endParaRPr lang="tr-TR"/>
        </a:p>
      </dgm:t>
    </dgm:pt>
    <dgm:pt modelId="{BAD26A4D-017D-491A-B3C2-8D93A960F835}">
      <dgm:prSet/>
      <dgm:spPr/>
      <dgm:t>
        <a:bodyPr/>
        <a:lstStyle/>
        <a:p>
          <a:pPr algn="l" rtl="0"/>
          <a:r>
            <a:rPr lang="tr-TR" dirty="0"/>
            <a:t>Vergi Dairelerince </a:t>
          </a:r>
        </a:p>
      </dgm:t>
    </dgm:pt>
    <dgm:pt modelId="{1074D01C-2A54-41F1-BC51-F06E65960D1E}" type="parTrans" cxnId="{27D0636C-AA33-4737-BBFE-AC806C37FB84}">
      <dgm:prSet/>
      <dgm:spPr/>
      <dgm:t>
        <a:bodyPr/>
        <a:lstStyle/>
        <a:p>
          <a:pPr algn="l"/>
          <a:endParaRPr lang="tr-TR"/>
        </a:p>
      </dgm:t>
    </dgm:pt>
    <dgm:pt modelId="{C79A59F1-B2E5-4848-9B25-D91C6ED4EFD0}" type="sibTrans" cxnId="{27D0636C-AA33-4737-BBFE-AC806C37FB84}">
      <dgm:prSet/>
      <dgm:spPr/>
      <dgm:t>
        <a:bodyPr/>
        <a:lstStyle/>
        <a:p>
          <a:pPr algn="l"/>
          <a:endParaRPr lang="tr-TR"/>
        </a:p>
      </dgm:t>
    </dgm:pt>
    <dgm:pt modelId="{9354A340-1866-4143-B858-B52266A71F65}">
      <dgm:prSet/>
      <dgm:spPr/>
      <dgm:t>
        <a:bodyPr/>
        <a:lstStyle/>
        <a:p>
          <a:pPr algn="l" rtl="0"/>
          <a:r>
            <a:rPr lang="tr-TR"/>
            <a:t>Gelir vergisinden muaf </a:t>
          </a:r>
        </a:p>
      </dgm:t>
    </dgm:pt>
    <dgm:pt modelId="{2925BF44-0D37-44A5-9C53-635C986F9D5B}" type="parTrans" cxnId="{16148AEB-C8A0-4754-8AB8-B8002B967017}">
      <dgm:prSet/>
      <dgm:spPr/>
      <dgm:t>
        <a:bodyPr/>
        <a:lstStyle/>
        <a:p>
          <a:pPr algn="l"/>
          <a:endParaRPr lang="tr-TR"/>
        </a:p>
      </dgm:t>
    </dgm:pt>
    <dgm:pt modelId="{71DA986E-1E4D-4EC4-95A0-21DAB3989902}" type="sibTrans" cxnId="{16148AEB-C8A0-4754-8AB8-B8002B967017}">
      <dgm:prSet/>
      <dgm:spPr/>
      <dgm:t>
        <a:bodyPr/>
        <a:lstStyle/>
        <a:p>
          <a:pPr algn="l"/>
          <a:endParaRPr lang="tr-TR"/>
        </a:p>
      </dgm:t>
    </dgm:pt>
    <dgm:pt modelId="{383491F9-F5BE-4A35-9851-242E51080C1E}">
      <dgm:prSet/>
      <dgm:spPr/>
      <dgm:t>
        <a:bodyPr/>
        <a:lstStyle/>
        <a:p>
          <a:pPr algn="l" rtl="0"/>
          <a:r>
            <a:rPr lang="tr-TR"/>
            <a:t>Esnaf ve Sanatkârlar Sicil Müdürlüklerince</a:t>
          </a:r>
        </a:p>
      </dgm:t>
    </dgm:pt>
    <dgm:pt modelId="{DA0F9BDA-4BB6-4E04-90B7-D9BF6F8B4F3C}" type="parTrans" cxnId="{ED9A4FEC-312C-4709-A29C-7B1543DD647A}">
      <dgm:prSet/>
      <dgm:spPr/>
      <dgm:t>
        <a:bodyPr/>
        <a:lstStyle/>
        <a:p>
          <a:pPr algn="l"/>
          <a:endParaRPr lang="tr-TR"/>
        </a:p>
      </dgm:t>
    </dgm:pt>
    <dgm:pt modelId="{346FD609-71A1-4D4E-9B7B-008F8E6FCB93}" type="sibTrans" cxnId="{ED9A4FEC-312C-4709-A29C-7B1543DD647A}">
      <dgm:prSet/>
      <dgm:spPr/>
      <dgm:t>
        <a:bodyPr/>
        <a:lstStyle/>
        <a:p>
          <a:pPr algn="l"/>
          <a:endParaRPr lang="tr-TR"/>
        </a:p>
      </dgm:t>
    </dgm:pt>
    <dgm:pt modelId="{B49CAB96-6CE0-4150-8AA3-17354B723AB2}" type="pres">
      <dgm:prSet presAssocID="{89768F11-8F36-4735-9384-07630F8498F0}" presName="Name0" presStyleCnt="0">
        <dgm:presLayoutVars>
          <dgm:dir/>
          <dgm:animLvl val="lvl"/>
          <dgm:resizeHandles val="exact"/>
        </dgm:presLayoutVars>
      </dgm:prSet>
      <dgm:spPr/>
    </dgm:pt>
    <dgm:pt modelId="{A78FF769-0E36-4E4C-9B10-A741A92E511C}" type="pres">
      <dgm:prSet presAssocID="{FCE62B11-4840-444C-8A9A-C394B73E55CD}" presName="linNode" presStyleCnt="0"/>
      <dgm:spPr/>
    </dgm:pt>
    <dgm:pt modelId="{23598F53-892A-4EE1-A5F7-93506F12A041}" type="pres">
      <dgm:prSet presAssocID="{FCE62B11-4840-444C-8A9A-C394B73E55CD}" presName="parentText" presStyleLbl="node1" presStyleIdx="0" presStyleCnt="4" custScaleX="277778" custLinFactNeighborX="136" custLinFactNeighborY="-5500">
        <dgm:presLayoutVars>
          <dgm:chMax val="1"/>
          <dgm:bulletEnabled val="1"/>
        </dgm:presLayoutVars>
      </dgm:prSet>
      <dgm:spPr/>
    </dgm:pt>
    <dgm:pt modelId="{1C1D4A4E-5163-492B-A85B-3EBFAA0D61F8}" type="pres">
      <dgm:prSet presAssocID="{76A769CB-673D-4F82-A5DA-371E000C6AB5}" presName="sp" presStyleCnt="0"/>
      <dgm:spPr/>
    </dgm:pt>
    <dgm:pt modelId="{DFB1905D-F31E-4B16-9B04-079D7C8F8117}" type="pres">
      <dgm:prSet presAssocID="{393BE4AE-90E9-4AC5-A4CB-74C00C2A0656}" presName="linNode" presStyleCnt="0"/>
      <dgm:spPr/>
    </dgm:pt>
    <dgm:pt modelId="{B16945FA-3254-4535-B328-41ED058FF75E}" type="pres">
      <dgm:prSet presAssocID="{393BE4AE-90E9-4AC5-A4CB-74C00C2A0656}" presName="parentText" presStyleLbl="node1" presStyleIdx="1" presStyleCnt="4" custScaleX="277778">
        <dgm:presLayoutVars>
          <dgm:chMax val="1"/>
          <dgm:bulletEnabled val="1"/>
        </dgm:presLayoutVars>
      </dgm:prSet>
      <dgm:spPr/>
    </dgm:pt>
    <dgm:pt modelId="{934A6649-9091-4514-8150-8F5C7FB84391}" type="pres">
      <dgm:prSet presAssocID="{1A9C066F-99E7-4C2F-8371-DD3A5DB44B81}" presName="sp" presStyleCnt="0"/>
      <dgm:spPr/>
    </dgm:pt>
    <dgm:pt modelId="{1F1939AF-4170-4204-8520-EAFEA19C0B1A}" type="pres">
      <dgm:prSet presAssocID="{0A78EB8C-5A39-42BF-90E4-C2CBC8BE576A}" presName="linNode" presStyleCnt="0"/>
      <dgm:spPr/>
    </dgm:pt>
    <dgm:pt modelId="{FE39E0DB-8C4A-4AA8-AFC8-912A7924DDAB}" type="pres">
      <dgm:prSet presAssocID="{0A78EB8C-5A39-42BF-90E4-C2CBC8BE576A}" presName="parentText" presStyleLbl="node1" presStyleIdx="2" presStyleCnt="4">
        <dgm:presLayoutVars>
          <dgm:chMax val="1"/>
          <dgm:bulletEnabled val="1"/>
        </dgm:presLayoutVars>
      </dgm:prSet>
      <dgm:spPr/>
    </dgm:pt>
    <dgm:pt modelId="{4595E0A3-BDCD-4963-8ED9-B1FFD75ABF9E}" type="pres">
      <dgm:prSet presAssocID="{0A78EB8C-5A39-42BF-90E4-C2CBC8BE576A}" presName="descendantText" presStyleLbl="alignAccFollowNode1" presStyleIdx="0" presStyleCnt="2">
        <dgm:presLayoutVars>
          <dgm:bulletEnabled val="1"/>
        </dgm:presLayoutVars>
      </dgm:prSet>
      <dgm:spPr/>
    </dgm:pt>
    <dgm:pt modelId="{C2C26D54-821D-4F59-8F48-FD5C3C6EA526}" type="pres">
      <dgm:prSet presAssocID="{AF6DFF73-4B06-467A-9192-3DAC6FAA9484}" presName="sp" presStyleCnt="0"/>
      <dgm:spPr/>
    </dgm:pt>
    <dgm:pt modelId="{7E8D0661-1C4C-48B5-AEA1-44F461F51A17}" type="pres">
      <dgm:prSet presAssocID="{9354A340-1866-4143-B858-B52266A71F65}" presName="linNode" presStyleCnt="0"/>
      <dgm:spPr/>
    </dgm:pt>
    <dgm:pt modelId="{D16B9BCD-867C-43CB-B39F-8D00C3375839}" type="pres">
      <dgm:prSet presAssocID="{9354A340-1866-4143-B858-B52266A71F65}" presName="parentText" presStyleLbl="node1" presStyleIdx="3" presStyleCnt="4">
        <dgm:presLayoutVars>
          <dgm:chMax val="1"/>
          <dgm:bulletEnabled val="1"/>
        </dgm:presLayoutVars>
      </dgm:prSet>
      <dgm:spPr/>
    </dgm:pt>
    <dgm:pt modelId="{D9AB4177-0085-4E7B-9331-99C3D2615DA1}" type="pres">
      <dgm:prSet presAssocID="{9354A340-1866-4143-B858-B52266A71F65}" presName="descendantText" presStyleLbl="alignAccFollowNode1" presStyleIdx="1" presStyleCnt="2">
        <dgm:presLayoutVars>
          <dgm:bulletEnabled val="1"/>
        </dgm:presLayoutVars>
      </dgm:prSet>
      <dgm:spPr/>
    </dgm:pt>
  </dgm:ptLst>
  <dgm:cxnLst>
    <dgm:cxn modelId="{826A370F-F11F-4FC8-B5C5-B0AA4C65A910}" srcId="{89768F11-8F36-4735-9384-07630F8498F0}" destId="{393BE4AE-90E9-4AC5-A4CB-74C00C2A0656}" srcOrd="1" destOrd="0" parTransId="{174A5C22-5BCB-49E8-9461-EE0110D45F3A}" sibTransId="{1A9C066F-99E7-4C2F-8371-DD3A5DB44B81}"/>
    <dgm:cxn modelId="{2EF55110-A26A-4949-A145-FC4B80015A26}" type="presOf" srcId="{9354A340-1866-4143-B858-B52266A71F65}" destId="{D16B9BCD-867C-43CB-B39F-8D00C3375839}" srcOrd="0" destOrd="0" presId="urn:microsoft.com/office/officeart/2005/8/layout/vList5"/>
    <dgm:cxn modelId="{AA33A820-D4D1-4D49-85FC-2AF24C883319}" type="presOf" srcId="{FCE62B11-4840-444C-8A9A-C394B73E55CD}" destId="{23598F53-892A-4EE1-A5F7-93506F12A041}" srcOrd="0" destOrd="0" presId="urn:microsoft.com/office/officeart/2005/8/layout/vList5"/>
    <dgm:cxn modelId="{0244F12A-46ED-4B37-8F53-C4C3BABB3EF8}" type="presOf" srcId="{383491F9-F5BE-4A35-9851-242E51080C1E}" destId="{D9AB4177-0085-4E7B-9331-99C3D2615DA1}" srcOrd="0" destOrd="0" presId="urn:microsoft.com/office/officeart/2005/8/layout/vList5"/>
    <dgm:cxn modelId="{AB572F63-951D-42CC-A552-EBF186499D06}" type="presOf" srcId="{89768F11-8F36-4735-9384-07630F8498F0}" destId="{B49CAB96-6CE0-4150-8AA3-17354B723AB2}" srcOrd="0" destOrd="0" presId="urn:microsoft.com/office/officeart/2005/8/layout/vList5"/>
    <dgm:cxn modelId="{27D0636C-AA33-4737-BBFE-AC806C37FB84}" srcId="{0A78EB8C-5A39-42BF-90E4-C2CBC8BE576A}" destId="{BAD26A4D-017D-491A-B3C2-8D93A960F835}" srcOrd="0" destOrd="0" parTransId="{1074D01C-2A54-41F1-BC51-F06E65960D1E}" sibTransId="{C79A59F1-B2E5-4848-9B25-D91C6ED4EFD0}"/>
    <dgm:cxn modelId="{B665DA6E-4413-4F62-868C-ED44EC711116}" type="presOf" srcId="{BAD26A4D-017D-491A-B3C2-8D93A960F835}" destId="{4595E0A3-BDCD-4963-8ED9-B1FFD75ABF9E}" srcOrd="0" destOrd="0" presId="urn:microsoft.com/office/officeart/2005/8/layout/vList5"/>
    <dgm:cxn modelId="{61F88C8F-D0F9-493D-8621-BF9A19D4232B}" srcId="{89768F11-8F36-4735-9384-07630F8498F0}" destId="{0A78EB8C-5A39-42BF-90E4-C2CBC8BE576A}" srcOrd="2" destOrd="0" parTransId="{EB5B82E3-89EF-40E3-BFAE-3AF87E943798}" sibTransId="{AF6DFF73-4B06-467A-9192-3DAC6FAA9484}"/>
    <dgm:cxn modelId="{46C3A3B5-8748-4983-9492-6E9E23DB74A0}" type="presOf" srcId="{393BE4AE-90E9-4AC5-A4CB-74C00C2A0656}" destId="{B16945FA-3254-4535-B328-41ED058FF75E}" srcOrd="0" destOrd="0" presId="urn:microsoft.com/office/officeart/2005/8/layout/vList5"/>
    <dgm:cxn modelId="{C488BCE2-3CCE-4BE0-BB47-382D8D234AC7}" type="presOf" srcId="{0A78EB8C-5A39-42BF-90E4-C2CBC8BE576A}" destId="{FE39E0DB-8C4A-4AA8-AFC8-912A7924DDAB}" srcOrd="0" destOrd="0" presId="urn:microsoft.com/office/officeart/2005/8/layout/vList5"/>
    <dgm:cxn modelId="{16148AEB-C8A0-4754-8AB8-B8002B967017}" srcId="{89768F11-8F36-4735-9384-07630F8498F0}" destId="{9354A340-1866-4143-B858-B52266A71F65}" srcOrd="3" destOrd="0" parTransId="{2925BF44-0D37-44A5-9C53-635C986F9D5B}" sibTransId="{71DA986E-1E4D-4EC4-95A0-21DAB3989902}"/>
    <dgm:cxn modelId="{ED9A4FEC-312C-4709-A29C-7B1543DD647A}" srcId="{9354A340-1866-4143-B858-B52266A71F65}" destId="{383491F9-F5BE-4A35-9851-242E51080C1E}" srcOrd="0" destOrd="0" parTransId="{DA0F9BDA-4BB6-4E04-90B7-D9BF6F8B4F3C}" sibTransId="{346FD609-71A1-4D4E-9B7B-008F8E6FCB93}"/>
    <dgm:cxn modelId="{795616FA-1A60-4288-BD08-9FA439B11643}" srcId="{89768F11-8F36-4735-9384-07630F8498F0}" destId="{FCE62B11-4840-444C-8A9A-C394B73E55CD}" srcOrd="0" destOrd="0" parTransId="{DD24F43B-55BC-4501-9D05-F87745E8F9ED}" sibTransId="{76A769CB-673D-4F82-A5DA-371E000C6AB5}"/>
    <dgm:cxn modelId="{5C91522C-014B-4B60-B62D-AAC5A7081356}" type="presParOf" srcId="{B49CAB96-6CE0-4150-8AA3-17354B723AB2}" destId="{A78FF769-0E36-4E4C-9B10-A741A92E511C}" srcOrd="0" destOrd="0" presId="urn:microsoft.com/office/officeart/2005/8/layout/vList5"/>
    <dgm:cxn modelId="{B3F9E75E-8D84-462F-911C-407B06351FDA}" type="presParOf" srcId="{A78FF769-0E36-4E4C-9B10-A741A92E511C}" destId="{23598F53-892A-4EE1-A5F7-93506F12A041}" srcOrd="0" destOrd="0" presId="urn:microsoft.com/office/officeart/2005/8/layout/vList5"/>
    <dgm:cxn modelId="{49CA00AA-0D92-4A32-9D26-66B44E05E903}" type="presParOf" srcId="{B49CAB96-6CE0-4150-8AA3-17354B723AB2}" destId="{1C1D4A4E-5163-492B-A85B-3EBFAA0D61F8}" srcOrd="1" destOrd="0" presId="urn:microsoft.com/office/officeart/2005/8/layout/vList5"/>
    <dgm:cxn modelId="{FDD074B3-0B87-442A-925C-A35873B83564}" type="presParOf" srcId="{B49CAB96-6CE0-4150-8AA3-17354B723AB2}" destId="{DFB1905D-F31E-4B16-9B04-079D7C8F8117}" srcOrd="2" destOrd="0" presId="urn:microsoft.com/office/officeart/2005/8/layout/vList5"/>
    <dgm:cxn modelId="{4355E3B9-6FEA-4445-BFD3-35BADD813488}" type="presParOf" srcId="{DFB1905D-F31E-4B16-9B04-079D7C8F8117}" destId="{B16945FA-3254-4535-B328-41ED058FF75E}" srcOrd="0" destOrd="0" presId="urn:microsoft.com/office/officeart/2005/8/layout/vList5"/>
    <dgm:cxn modelId="{30B23629-7A2A-451B-B773-5E0C754476A2}" type="presParOf" srcId="{B49CAB96-6CE0-4150-8AA3-17354B723AB2}" destId="{934A6649-9091-4514-8150-8F5C7FB84391}" srcOrd="3" destOrd="0" presId="urn:microsoft.com/office/officeart/2005/8/layout/vList5"/>
    <dgm:cxn modelId="{D89CC016-74EA-4819-A453-A91B4D622292}" type="presParOf" srcId="{B49CAB96-6CE0-4150-8AA3-17354B723AB2}" destId="{1F1939AF-4170-4204-8520-EAFEA19C0B1A}" srcOrd="4" destOrd="0" presId="urn:microsoft.com/office/officeart/2005/8/layout/vList5"/>
    <dgm:cxn modelId="{F7D379C7-DA63-4B08-8586-67F504503288}" type="presParOf" srcId="{1F1939AF-4170-4204-8520-EAFEA19C0B1A}" destId="{FE39E0DB-8C4A-4AA8-AFC8-912A7924DDAB}" srcOrd="0" destOrd="0" presId="urn:microsoft.com/office/officeart/2005/8/layout/vList5"/>
    <dgm:cxn modelId="{E23AE0D1-9E3B-438A-8123-EE80DA833823}" type="presParOf" srcId="{1F1939AF-4170-4204-8520-EAFEA19C0B1A}" destId="{4595E0A3-BDCD-4963-8ED9-B1FFD75ABF9E}" srcOrd="1" destOrd="0" presId="urn:microsoft.com/office/officeart/2005/8/layout/vList5"/>
    <dgm:cxn modelId="{88BA503D-0FA6-4CF6-92A8-CDA85C4487EA}" type="presParOf" srcId="{B49CAB96-6CE0-4150-8AA3-17354B723AB2}" destId="{C2C26D54-821D-4F59-8F48-FD5C3C6EA526}" srcOrd="5" destOrd="0" presId="urn:microsoft.com/office/officeart/2005/8/layout/vList5"/>
    <dgm:cxn modelId="{D320B586-B587-485A-8D9A-3A5C9C944F15}" type="presParOf" srcId="{B49CAB96-6CE0-4150-8AA3-17354B723AB2}" destId="{7E8D0661-1C4C-48B5-AEA1-44F461F51A17}" srcOrd="6" destOrd="0" presId="urn:microsoft.com/office/officeart/2005/8/layout/vList5"/>
    <dgm:cxn modelId="{E3C6F7BD-4660-4586-AA1D-6E0C230BFDC0}" type="presParOf" srcId="{7E8D0661-1C4C-48B5-AEA1-44F461F51A17}" destId="{D16B9BCD-867C-43CB-B39F-8D00C3375839}" srcOrd="0" destOrd="0" presId="urn:microsoft.com/office/officeart/2005/8/layout/vList5"/>
    <dgm:cxn modelId="{5D64B833-D5C5-4206-8C89-90ED9959E9A2}" type="presParOf" srcId="{7E8D0661-1C4C-48B5-AEA1-44F461F51A17}" destId="{D9AB4177-0085-4E7B-9331-99C3D2615D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AF8CCD-9F0C-460E-8C4A-6445B2B0D8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5E39165-DE4A-47A1-99C7-101F23FDB9A4}">
      <dgm:prSet custT="1"/>
      <dgm:spPr/>
      <dgm:t>
        <a:bodyPr/>
        <a:lstStyle/>
        <a:p>
          <a:pPr rtl="0"/>
          <a:r>
            <a:rPr lang="tr-TR" sz="1800" dirty="0"/>
            <a:t>İş Yerini Bildirme Yükümlülüğü (Sigortalı İşçi Çalıştırma Bildirimi)</a:t>
          </a:r>
        </a:p>
      </dgm:t>
    </dgm:pt>
    <dgm:pt modelId="{37089C8F-7C3B-4AAC-B5C3-CB10D01CB651}" type="parTrans" cxnId="{0C33577F-E742-4717-A6DF-1EA0860860C3}">
      <dgm:prSet/>
      <dgm:spPr/>
      <dgm:t>
        <a:bodyPr/>
        <a:lstStyle/>
        <a:p>
          <a:endParaRPr lang="tr-TR" sz="1600"/>
        </a:p>
      </dgm:t>
    </dgm:pt>
    <dgm:pt modelId="{F8E5C325-91C9-4A4C-AC70-BA356B38528F}" type="sibTrans" cxnId="{0C33577F-E742-4717-A6DF-1EA0860860C3}">
      <dgm:prSet/>
      <dgm:spPr/>
      <dgm:t>
        <a:bodyPr/>
        <a:lstStyle/>
        <a:p>
          <a:endParaRPr lang="tr-TR" sz="1600"/>
        </a:p>
      </dgm:t>
    </dgm:pt>
    <dgm:pt modelId="{AA9CBF62-F543-4A9B-9C53-300A790A4491}">
      <dgm:prSet custT="1"/>
      <dgm:spPr/>
      <dgm:t>
        <a:bodyPr/>
        <a:lstStyle/>
        <a:p>
          <a:pPr rtl="0"/>
          <a:r>
            <a:rPr lang="tr-TR" sz="1800" dirty="0"/>
            <a:t>Aylık Prim ve Hizmet Belgesi Verme Yükümlülüğü (İşçi Ay İçindeki Çalışma Süreleri) </a:t>
          </a:r>
        </a:p>
      </dgm:t>
    </dgm:pt>
    <dgm:pt modelId="{8214CC84-D5C0-4FBB-B5AB-5F7C0E8691AF}" type="parTrans" cxnId="{4418790A-BE26-4AD6-A8A2-99101B2F9A73}">
      <dgm:prSet/>
      <dgm:spPr/>
      <dgm:t>
        <a:bodyPr/>
        <a:lstStyle/>
        <a:p>
          <a:endParaRPr lang="tr-TR" sz="1600"/>
        </a:p>
      </dgm:t>
    </dgm:pt>
    <dgm:pt modelId="{5BC53D57-236B-48DF-BBFB-4CC0A8BCA16E}" type="sibTrans" cxnId="{4418790A-BE26-4AD6-A8A2-99101B2F9A73}">
      <dgm:prSet/>
      <dgm:spPr/>
      <dgm:t>
        <a:bodyPr/>
        <a:lstStyle/>
        <a:p>
          <a:endParaRPr lang="tr-TR" sz="1600"/>
        </a:p>
      </dgm:t>
    </dgm:pt>
    <dgm:pt modelId="{11210F03-01EA-4275-8A32-B98223EEA5CC}">
      <dgm:prSet custT="1"/>
      <dgm:spPr/>
      <dgm:t>
        <a:bodyPr/>
        <a:lstStyle/>
        <a:p>
          <a:pPr rtl="0"/>
          <a:r>
            <a:rPr lang="tr-TR" sz="1800" dirty="0"/>
            <a:t>Muhtasar ve Prim Hizmet Beyannamesi Verme Yükümlülüğü </a:t>
          </a:r>
        </a:p>
        <a:p>
          <a:pPr rtl="0"/>
          <a:r>
            <a:rPr lang="tr-TR" sz="1800" dirty="0"/>
            <a:t>(Vergi Kesintileri + İşçi Sigorta Primleri ve Prim Ödeme Gün Sayıları)</a:t>
          </a:r>
        </a:p>
      </dgm:t>
    </dgm:pt>
    <dgm:pt modelId="{44DCA1CF-75C5-40C7-ADE1-FEAA0327700B}" type="parTrans" cxnId="{E7F506F8-BDE8-42A9-B3C3-08788A9BEA35}">
      <dgm:prSet/>
      <dgm:spPr/>
      <dgm:t>
        <a:bodyPr/>
        <a:lstStyle/>
        <a:p>
          <a:endParaRPr lang="tr-TR" sz="1600"/>
        </a:p>
      </dgm:t>
    </dgm:pt>
    <dgm:pt modelId="{BBD1A3F1-1379-404D-8D54-29663DD53BD1}" type="sibTrans" cxnId="{E7F506F8-BDE8-42A9-B3C3-08788A9BEA35}">
      <dgm:prSet/>
      <dgm:spPr/>
      <dgm:t>
        <a:bodyPr/>
        <a:lstStyle/>
        <a:p>
          <a:endParaRPr lang="tr-TR" sz="1600"/>
        </a:p>
      </dgm:t>
    </dgm:pt>
    <dgm:pt modelId="{AE8EAE94-6D79-4C39-852F-D7D40CA52FA2}" type="pres">
      <dgm:prSet presAssocID="{A2AF8CCD-9F0C-460E-8C4A-6445B2B0D8AB}" presName="linear" presStyleCnt="0">
        <dgm:presLayoutVars>
          <dgm:animLvl val="lvl"/>
          <dgm:resizeHandles val="exact"/>
        </dgm:presLayoutVars>
      </dgm:prSet>
      <dgm:spPr/>
    </dgm:pt>
    <dgm:pt modelId="{A3CAFC44-92DE-486B-853E-74446D784B45}" type="pres">
      <dgm:prSet presAssocID="{15E39165-DE4A-47A1-99C7-101F23FDB9A4}" presName="parentText" presStyleLbl="node1" presStyleIdx="0" presStyleCnt="3">
        <dgm:presLayoutVars>
          <dgm:chMax val="0"/>
          <dgm:bulletEnabled val="1"/>
        </dgm:presLayoutVars>
      </dgm:prSet>
      <dgm:spPr/>
    </dgm:pt>
    <dgm:pt modelId="{A7967395-600B-4EAA-8489-4F7234717286}" type="pres">
      <dgm:prSet presAssocID="{F8E5C325-91C9-4A4C-AC70-BA356B38528F}" presName="spacer" presStyleCnt="0"/>
      <dgm:spPr/>
    </dgm:pt>
    <dgm:pt modelId="{001FEEF8-04E2-41ED-88AA-2FAB7368D0CA}" type="pres">
      <dgm:prSet presAssocID="{AA9CBF62-F543-4A9B-9C53-300A790A4491}" presName="parentText" presStyleLbl="node1" presStyleIdx="1" presStyleCnt="3">
        <dgm:presLayoutVars>
          <dgm:chMax val="0"/>
          <dgm:bulletEnabled val="1"/>
        </dgm:presLayoutVars>
      </dgm:prSet>
      <dgm:spPr/>
    </dgm:pt>
    <dgm:pt modelId="{198CEDC1-00A0-4A37-A72A-C7B456365AC7}" type="pres">
      <dgm:prSet presAssocID="{5BC53D57-236B-48DF-BBFB-4CC0A8BCA16E}" presName="spacer" presStyleCnt="0"/>
      <dgm:spPr/>
    </dgm:pt>
    <dgm:pt modelId="{F4225DB5-36EE-413F-8A38-A17B41DEDBCA}" type="pres">
      <dgm:prSet presAssocID="{11210F03-01EA-4275-8A32-B98223EEA5CC}" presName="parentText" presStyleLbl="node1" presStyleIdx="2" presStyleCnt="3" custScaleY="127959">
        <dgm:presLayoutVars>
          <dgm:chMax val="0"/>
          <dgm:bulletEnabled val="1"/>
        </dgm:presLayoutVars>
      </dgm:prSet>
      <dgm:spPr/>
    </dgm:pt>
  </dgm:ptLst>
  <dgm:cxnLst>
    <dgm:cxn modelId="{4418790A-BE26-4AD6-A8A2-99101B2F9A73}" srcId="{A2AF8CCD-9F0C-460E-8C4A-6445B2B0D8AB}" destId="{AA9CBF62-F543-4A9B-9C53-300A790A4491}" srcOrd="1" destOrd="0" parTransId="{8214CC84-D5C0-4FBB-B5AB-5F7C0E8691AF}" sibTransId="{5BC53D57-236B-48DF-BBFB-4CC0A8BCA16E}"/>
    <dgm:cxn modelId="{697BB931-1DCE-4627-99A2-4A0A4681ED52}" type="presOf" srcId="{11210F03-01EA-4275-8A32-B98223EEA5CC}" destId="{F4225DB5-36EE-413F-8A38-A17B41DEDBCA}" srcOrd="0" destOrd="0" presId="urn:microsoft.com/office/officeart/2005/8/layout/vList2"/>
    <dgm:cxn modelId="{C628DF7A-5899-4B05-9480-84B1EFC11111}" type="presOf" srcId="{A2AF8CCD-9F0C-460E-8C4A-6445B2B0D8AB}" destId="{AE8EAE94-6D79-4C39-852F-D7D40CA52FA2}" srcOrd="0" destOrd="0" presId="urn:microsoft.com/office/officeart/2005/8/layout/vList2"/>
    <dgm:cxn modelId="{0C33577F-E742-4717-A6DF-1EA0860860C3}" srcId="{A2AF8CCD-9F0C-460E-8C4A-6445B2B0D8AB}" destId="{15E39165-DE4A-47A1-99C7-101F23FDB9A4}" srcOrd="0" destOrd="0" parTransId="{37089C8F-7C3B-4AAC-B5C3-CB10D01CB651}" sibTransId="{F8E5C325-91C9-4A4C-AC70-BA356B38528F}"/>
    <dgm:cxn modelId="{935E9D8B-9A9F-4AEE-857A-C715CEC81296}" type="presOf" srcId="{AA9CBF62-F543-4A9B-9C53-300A790A4491}" destId="{001FEEF8-04E2-41ED-88AA-2FAB7368D0CA}" srcOrd="0" destOrd="0" presId="urn:microsoft.com/office/officeart/2005/8/layout/vList2"/>
    <dgm:cxn modelId="{C511E2A0-2787-468B-8964-B9C7BF419F78}" type="presOf" srcId="{15E39165-DE4A-47A1-99C7-101F23FDB9A4}" destId="{A3CAFC44-92DE-486B-853E-74446D784B45}" srcOrd="0" destOrd="0" presId="urn:microsoft.com/office/officeart/2005/8/layout/vList2"/>
    <dgm:cxn modelId="{E7F506F8-BDE8-42A9-B3C3-08788A9BEA35}" srcId="{A2AF8CCD-9F0C-460E-8C4A-6445B2B0D8AB}" destId="{11210F03-01EA-4275-8A32-B98223EEA5CC}" srcOrd="2" destOrd="0" parTransId="{44DCA1CF-75C5-40C7-ADE1-FEAA0327700B}" sibTransId="{BBD1A3F1-1379-404D-8D54-29663DD53BD1}"/>
    <dgm:cxn modelId="{A1255195-291B-4158-88EA-5EBE4EAEEEF4}" type="presParOf" srcId="{AE8EAE94-6D79-4C39-852F-D7D40CA52FA2}" destId="{A3CAFC44-92DE-486B-853E-74446D784B45}" srcOrd="0" destOrd="0" presId="urn:microsoft.com/office/officeart/2005/8/layout/vList2"/>
    <dgm:cxn modelId="{3CB7506B-0230-491C-BE6B-F975CB182717}" type="presParOf" srcId="{AE8EAE94-6D79-4C39-852F-D7D40CA52FA2}" destId="{A7967395-600B-4EAA-8489-4F7234717286}" srcOrd="1" destOrd="0" presId="urn:microsoft.com/office/officeart/2005/8/layout/vList2"/>
    <dgm:cxn modelId="{82961667-7A46-4886-8813-84C425B494F2}" type="presParOf" srcId="{AE8EAE94-6D79-4C39-852F-D7D40CA52FA2}" destId="{001FEEF8-04E2-41ED-88AA-2FAB7368D0CA}" srcOrd="2" destOrd="0" presId="urn:microsoft.com/office/officeart/2005/8/layout/vList2"/>
    <dgm:cxn modelId="{78839202-586A-4489-9F31-06E1E813B230}" type="presParOf" srcId="{AE8EAE94-6D79-4C39-852F-D7D40CA52FA2}" destId="{198CEDC1-00A0-4A37-A72A-C7B456365AC7}" srcOrd="3" destOrd="0" presId="urn:microsoft.com/office/officeart/2005/8/layout/vList2"/>
    <dgm:cxn modelId="{1C06C46D-1B15-439C-A685-F4F141464029}" type="presParOf" srcId="{AE8EAE94-6D79-4C39-852F-D7D40CA52FA2}" destId="{F4225DB5-36EE-413F-8A38-A17B41DEDBC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34615-2989-4F1A-8CAC-7C4B608F8D0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A6E87C61-5473-4AEC-BE6C-D728650A4AD2}">
      <dgm:prSet phldrT="[Metin]"/>
      <dgm:spPr/>
      <dgm:t>
        <a:bodyPr/>
        <a:lstStyle/>
        <a:p>
          <a:r>
            <a:rPr lang="tr-TR" dirty="0"/>
            <a:t>4B-İşveren</a:t>
          </a:r>
        </a:p>
        <a:p>
          <a:r>
            <a:rPr lang="tr-TR" dirty="0"/>
            <a:t>(BAĞ-KUR)</a:t>
          </a:r>
        </a:p>
      </dgm:t>
    </dgm:pt>
    <dgm:pt modelId="{6D7F6919-0778-4EEA-BFD8-673B4DC1C4B6}" type="parTrans" cxnId="{B857A84D-902D-45C8-9440-6CEA8D1B2BA4}">
      <dgm:prSet/>
      <dgm:spPr/>
      <dgm:t>
        <a:bodyPr/>
        <a:lstStyle/>
        <a:p>
          <a:endParaRPr lang="tr-TR"/>
        </a:p>
      </dgm:t>
    </dgm:pt>
    <dgm:pt modelId="{3797DB2D-0F54-4A6F-BDCA-56F558DBCC60}" type="sibTrans" cxnId="{B857A84D-902D-45C8-9440-6CEA8D1B2BA4}">
      <dgm:prSet/>
      <dgm:spPr/>
      <dgm:t>
        <a:bodyPr/>
        <a:lstStyle/>
        <a:p>
          <a:endParaRPr lang="tr-TR"/>
        </a:p>
      </dgm:t>
    </dgm:pt>
    <dgm:pt modelId="{5FBE373B-B422-407B-AB93-A77E9EC5F52D}">
      <dgm:prSet phldrT="[Metin]"/>
      <dgm:spPr/>
      <dgm:t>
        <a:bodyPr/>
        <a:lstStyle/>
        <a:p>
          <a:r>
            <a:rPr lang="tr-TR" dirty="0"/>
            <a:t>4A-İşçi</a:t>
          </a:r>
        </a:p>
        <a:p>
          <a:r>
            <a:rPr lang="tr-TR" dirty="0"/>
            <a:t>(SSK)</a:t>
          </a:r>
        </a:p>
      </dgm:t>
    </dgm:pt>
    <dgm:pt modelId="{420912AD-E772-4B4C-B4A9-932ED51A543D}" type="parTrans" cxnId="{EA36C661-E4B5-4300-9EA6-F535569A2C85}">
      <dgm:prSet/>
      <dgm:spPr/>
      <dgm:t>
        <a:bodyPr/>
        <a:lstStyle/>
        <a:p>
          <a:endParaRPr lang="tr-TR"/>
        </a:p>
      </dgm:t>
    </dgm:pt>
    <dgm:pt modelId="{6C2A6B7B-595F-43A9-A9EA-0F7596481272}" type="sibTrans" cxnId="{EA36C661-E4B5-4300-9EA6-F535569A2C85}">
      <dgm:prSet/>
      <dgm:spPr/>
      <dgm:t>
        <a:bodyPr/>
        <a:lstStyle/>
        <a:p>
          <a:endParaRPr lang="tr-TR"/>
        </a:p>
      </dgm:t>
    </dgm:pt>
    <dgm:pt modelId="{694B1F71-D8AB-4251-90B2-F4892245F427}">
      <dgm:prSet phldrT="[Metin]" phldr="1"/>
      <dgm:spPr/>
      <dgm:t>
        <a:bodyPr/>
        <a:lstStyle/>
        <a:p>
          <a:endParaRPr lang="tr-TR"/>
        </a:p>
      </dgm:t>
    </dgm:pt>
    <dgm:pt modelId="{A759E3FA-B906-42A5-BA41-C28E71F9FDBF}" type="sibTrans" cxnId="{06E22317-DE05-495A-B79D-C25682C98458}">
      <dgm:prSet/>
      <dgm:spPr/>
      <dgm:t>
        <a:bodyPr/>
        <a:lstStyle/>
        <a:p>
          <a:endParaRPr lang="tr-TR"/>
        </a:p>
      </dgm:t>
    </dgm:pt>
    <dgm:pt modelId="{48A55849-1DA6-4411-93EF-C66EE408B589}" type="parTrans" cxnId="{06E22317-DE05-495A-B79D-C25682C98458}">
      <dgm:prSet/>
      <dgm:spPr/>
      <dgm:t>
        <a:bodyPr/>
        <a:lstStyle/>
        <a:p>
          <a:endParaRPr lang="tr-TR"/>
        </a:p>
      </dgm:t>
    </dgm:pt>
    <dgm:pt modelId="{58D8DA4E-A7B8-4B80-B695-839CE4F29910}" type="pres">
      <dgm:prSet presAssocID="{1C434615-2989-4F1A-8CAC-7C4B608F8D0D}" presName="hierChild1" presStyleCnt="0">
        <dgm:presLayoutVars>
          <dgm:orgChart val="1"/>
          <dgm:chPref val="1"/>
          <dgm:dir/>
          <dgm:animOne val="branch"/>
          <dgm:animLvl val="lvl"/>
          <dgm:resizeHandles/>
        </dgm:presLayoutVars>
      </dgm:prSet>
      <dgm:spPr/>
    </dgm:pt>
    <dgm:pt modelId="{C22AFB75-20DC-4DE3-A365-508731B0DECB}" type="pres">
      <dgm:prSet presAssocID="{694B1F71-D8AB-4251-90B2-F4892245F427}" presName="hierRoot1" presStyleCnt="0">
        <dgm:presLayoutVars>
          <dgm:hierBranch val="init"/>
        </dgm:presLayoutVars>
      </dgm:prSet>
      <dgm:spPr/>
    </dgm:pt>
    <dgm:pt modelId="{C1212F90-BFF7-4264-B8AB-AC743F47DFC2}" type="pres">
      <dgm:prSet presAssocID="{694B1F71-D8AB-4251-90B2-F4892245F427}" presName="rootComposite1" presStyleCnt="0"/>
      <dgm:spPr/>
    </dgm:pt>
    <dgm:pt modelId="{1303BD94-88BA-4C5C-95D7-73F2A690C951}" type="pres">
      <dgm:prSet presAssocID="{694B1F71-D8AB-4251-90B2-F4892245F427}" presName="rootText1" presStyleLbl="node0" presStyleIdx="0" presStyleCnt="1" custFlipVert="1" custScaleX="14942" custScaleY="6260">
        <dgm:presLayoutVars>
          <dgm:chPref val="3"/>
        </dgm:presLayoutVars>
      </dgm:prSet>
      <dgm:spPr/>
    </dgm:pt>
    <dgm:pt modelId="{E7FBC4F6-7B07-42C0-9BA9-D955D500E14A}" type="pres">
      <dgm:prSet presAssocID="{694B1F71-D8AB-4251-90B2-F4892245F427}" presName="rootConnector1" presStyleLbl="node1" presStyleIdx="0" presStyleCnt="0"/>
      <dgm:spPr/>
    </dgm:pt>
    <dgm:pt modelId="{FF0FF4B5-2448-43A9-A53A-DBF8A6D1AE4E}" type="pres">
      <dgm:prSet presAssocID="{694B1F71-D8AB-4251-90B2-F4892245F427}" presName="hierChild2" presStyleCnt="0"/>
      <dgm:spPr/>
    </dgm:pt>
    <dgm:pt modelId="{C0AEF7F4-C3FA-4EC4-897C-0504F5A149E0}" type="pres">
      <dgm:prSet presAssocID="{6D7F6919-0778-4EEA-BFD8-673B4DC1C4B6}" presName="Name37" presStyleLbl="parChTrans1D2" presStyleIdx="0" presStyleCnt="2" custSzX="1147230" custSzY="513274"/>
      <dgm:spPr/>
    </dgm:pt>
    <dgm:pt modelId="{FE34FCBF-FB41-439C-B487-95867F98D60D}" type="pres">
      <dgm:prSet presAssocID="{A6E87C61-5473-4AEC-BE6C-D728650A4AD2}" presName="hierRoot2" presStyleCnt="0">
        <dgm:presLayoutVars>
          <dgm:hierBranch val="init"/>
        </dgm:presLayoutVars>
      </dgm:prSet>
      <dgm:spPr/>
    </dgm:pt>
    <dgm:pt modelId="{2D82D699-5766-4632-96E9-6CDAA4BE35FA}" type="pres">
      <dgm:prSet presAssocID="{A6E87C61-5473-4AEC-BE6C-D728650A4AD2}" presName="rootComposite" presStyleCnt="0"/>
      <dgm:spPr/>
    </dgm:pt>
    <dgm:pt modelId="{0090630C-A5DA-4242-9B33-464D53ABFF00}" type="pres">
      <dgm:prSet presAssocID="{A6E87C61-5473-4AEC-BE6C-D728650A4AD2}" presName="rootText" presStyleLbl="node2" presStyleIdx="0" presStyleCnt="2" custScaleX="59390" custScaleY="34287">
        <dgm:presLayoutVars>
          <dgm:chPref val="3"/>
        </dgm:presLayoutVars>
      </dgm:prSet>
      <dgm:spPr/>
    </dgm:pt>
    <dgm:pt modelId="{59A7F93A-7499-4F5A-9C4B-B759ECACFFA2}" type="pres">
      <dgm:prSet presAssocID="{A6E87C61-5473-4AEC-BE6C-D728650A4AD2}" presName="rootConnector" presStyleLbl="node2" presStyleIdx="0" presStyleCnt="2"/>
      <dgm:spPr/>
    </dgm:pt>
    <dgm:pt modelId="{6EC979D5-70C3-4E96-9014-F25B2B3E52BE}" type="pres">
      <dgm:prSet presAssocID="{A6E87C61-5473-4AEC-BE6C-D728650A4AD2}" presName="hierChild4" presStyleCnt="0"/>
      <dgm:spPr/>
    </dgm:pt>
    <dgm:pt modelId="{C6AF84E1-8366-4922-A5EA-CB90D51DA580}" type="pres">
      <dgm:prSet presAssocID="{A6E87C61-5473-4AEC-BE6C-D728650A4AD2}" presName="hierChild5" presStyleCnt="0"/>
      <dgm:spPr/>
    </dgm:pt>
    <dgm:pt modelId="{8BA8499B-C715-4C80-BD0C-815611D348BC}" type="pres">
      <dgm:prSet presAssocID="{420912AD-E772-4B4C-B4A9-932ED51A543D}" presName="Name37" presStyleLbl="parChTrans1D2" presStyleIdx="1" presStyleCnt="2" custSzX="1147230" custSzY="513274"/>
      <dgm:spPr/>
    </dgm:pt>
    <dgm:pt modelId="{47977561-39C1-4F63-B936-DEBCE8D5B811}" type="pres">
      <dgm:prSet presAssocID="{5FBE373B-B422-407B-AB93-A77E9EC5F52D}" presName="hierRoot2" presStyleCnt="0">
        <dgm:presLayoutVars>
          <dgm:hierBranch val="init"/>
        </dgm:presLayoutVars>
      </dgm:prSet>
      <dgm:spPr/>
    </dgm:pt>
    <dgm:pt modelId="{4C184B9D-0EC6-4AC2-89A8-1F3A6A49D941}" type="pres">
      <dgm:prSet presAssocID="{5FBE373B-B422-407B-AB93-A77E9EC5F52D}" presName="rootComposite" presStyleCnt="0"/>
      <dgm:spPr/>
    </dgm:pt>
    <dgm:pt modelId="{365E635E-CA5F-4D86-BC19-420052AD5D1C}" type="pres">
      <dgm:prSet presAssocID="{5FBE373B-B422-407B-AB93-A77E9EC5F52D}" presName="rootText" presStyleLbl="node2" presStyleIdx="1" presStyleCnt="2" custScaleX="59390" custScaleY="34287">
        <dgm:presLayoutVars>
          <dgm:chPref val="3"/>
        </dgm:presLayoutVars>
      </dgm:prSet>
      <dgm:spPr/>
    </dgm:pt>
    <dgm:pt modelId="{DDA8AC4A-6160-4EF8-BCED-156FD15AE596}" type="pres">
      <dgm:prSet presAssocID="{5FBE373B-B422-407B-AB93-A77E9EC5F52D}" presName="rootConnector" presStyleLbl="node2" presStyleIdx="1" presStyleCnt="2"/>
      <dgm:spPr/>
    </dgm:pt>
    <dgm:pt modelId="{294CBD15-3E4B-4806-9576-85C3B79184BC}" type="pres">
      <dgm:prSet presAssocID="{5FBE373B-B422-407B-AB93-A77E9EC5F52D}" presName="hierChild4" presStyleCnt="0"/>
      <dgm:spPr/>
    </dgm:pt>
    <dgm:pt modelId="{BA418463-F06A-481B-838B-F12D3A6E240A}" type="pres">
      <dgm:prSet presAssocID="{5FBE373B-B422-407B-AB93-A77E9EC5F52D}" presName="hierChild5" presStyleCnt="0"/>
      <dgm:spPr/>
    </dgm:pt>
    <dgm:pt modelId="{A9981749-A73A-400D-A33E-CFFA6E4096D9}" type="pres">
      <dgm:prSet presAssocID="{694B1F71-D8AB-4251-90B2-F4892245F427}" presName="hierChild3" presStyleCnt="0"/>
      <dgm:spPr/>
    </dgm:pt>
  </dgm:ptLst>
  <dgm:cxnLst>
    <dgm:cxn modelId="{77DE720F-3CFA-4358-8EF8-C90541D680D8}" type="presOf" srcId="{5FBE373B-B422-407B-AB93-A77E9EC5F52D}" destId="{DDA8AC4A-6160-4EF8-BCED-156FD15AE596}" srcOrd="1" destOrd="0" presId="urn:microsoft.com/office/officeart/2005/8/layout/orgChart1"/>
    <dgm:cxn modelId="{EDA95D10-7C68-4815-BD22-2F2EBB6FAB64}" type="presOf" srcId="{6D7F6919-0778-4EEA-BFD8-673B4DC1C4B6}" destId="{C0AEF7F4-C3FA-4EC4-897C-0504F5A149E0}" srcOrd="0" destOrd="0" presId="urn:microsoft.com/office/officeart/2005/8/layout/orgChart1"/>
    <dgm:cxn modelId="{F3EEAE14-EEE7-4F33-A7C4-A03436D6F857}" type="presOf" srcId="{420912AD-E772-4B4C-B4A9-932ED51A543D}" destId="{8BA8499B-C715-4C80-BD0C-815611D348BC}" srcOrd="0" destOrd="0" presId="urn:microsoft.com/office/officeart/2005/8/layout/orgChart1"/>
    <dgm:cxn modelId="{06E22317-DE05-495A-B79D-C25682C98458}" srcId="{1C434615-2989-4F1A-8CAC-7C4B608F8D0D}" destId="{694B1F71-D8AB-4251-90B2-F4892245F427}" srcOrd="0" destOrd="0" parTransId="{48A55849-1DA6-4411-93EF-C66EE408B589}" sibTransId="{A759E3FA-B906-42A5-BA41-C28E71F9FDBF}"/>
    <dgm:cxn modelId="{EA36C661-E4B5-4300-9EA6-F535569A2C85}" srcId="{694B1F71-D8AB-4251-90B2-F4892245F427}" destId="{5FBE373B-B422-407B-AB93-A77E9EC5F52D}" srcOrd="1" destOrd="0" parTransId="{420912AD-E772-4B4C-B4A9-932ED51A543D}" sibTransId="{6C2A6B7B-595F-43A9-A9EA-0F7596481272}"/>
    <dgm:cxn modelId="{4A399267-C542-4B38-995A-CE0E22B9D5D8}" type="presOf" srcId="{694B1F71-D8AB-4251-90B2-F4892245F427}" destId="{E7FBC4F6-7B07-42C0-9BA9-D955D500E14A}" srcOrd="1" destOrd="0" presId="urn:microsoft.com/office/officeart/2005/8/layout/orgChart1"/>
    <dgm:cxn modelId="{B857A84D-902D-45C8-9440-6CEA8D1B2BA4}" srcId="{694B1F71-D8AB-4251-90B2-F4892245F427}" destId="{A6E87C61-5473-4AEC-BE6C-D728650A4AD2}" srcOrd="0" destOrd="0" parTransId="{6D7F6919-0778-4EEA-BFD8-673B4DC1C4B6}" sibTransId="{3797DB2D-0F54-4A6F-BDCA-56F558DBCC60}"/>
    <dgm:cxn modelId="{98F0E1B7-C35B-40B8-A765-8646030D94B9}" type="presOf" srcId="{1C434615-2989-4F1A-8CAC-7C4B608F8D0D}" destId="{58D8DA4E-A7B8-4B80-B695-839CE4F29910}" srcOrd="0" destOrd="0" presId="urn:microsoft.com/office/officeart/2005/8/layout/orgChart1"/>
    <dgm:cxn modelId="{672775C6-42BB-4AC2-A156-48B3C1527C48}" type="presOf" srcId="{A6E87C61-5473-4AEC-BE6C-D728650A4AD2}" destId="{59A7F93A-7499-4F5A-9C4B-B759ECACFFA2}" srcOrd="1" destOrd="0" presId="urn:microsoft.com/office/officeart/2005/8/layout/orgChart1"/>
    <dgm:cxn modelId="{1AFD20D1-7491-4F22-B613-5CF08CABA5C0}" type="presOf" srcId="{694B1F71-D8AB-4251-90B2-F4892245F427}" destId="{1303BD94-88BA-4C5C-95D7-73F2A690C951}" srcOrd="0" destOrd="0" presId="urn:microsoft.com/office/officeart/2005/8/layout/orgChart1"/>
    <dgm:cxn modelId="{0EEC55FA-549F-4AF6-8144-502FAD0061EA}" type="presOf" srcId="{5FBE373B-B422-407B-AB93-A77E9EC5F52D}" destId="{365E635E-CA5F-4D86-BC19-420052AD5D1C}" srcOrd="0" destOrd="0" presId="urn:microsoft.com/office/officeart/2005/8/layout/orgChart1"/>
    <dgm:cxn modelId="{61278DFA-7DED-4B1C-A91C-750026378BB9}" type="presOf" srcId="{A6E87C61-5473-4AEC-BE6C-D728650A4AD2}" destId="{0090630C-A5DA-4242-9B33-464D53ABFF00}" srcOrd="0" destOrd="0" presId="urn:microsoft.com/office/officeart/2005/8/layout/orgChart1"/>
    <dgm:cxn modelId="{34AC8B5B-B847-4DF4-A87F-0B6CB930E64B}" type="presParOf" srcId="{58D8DA4E-A7B8-4B80-B695-839CE4F29910}" destId="{C22AFB75-20DC-4DE3-A365-508731B0DECB}" srcOrd="0" destOrd="0" presId="urn:microsoft.com/office/officeart/2005/8/layout/orgChart1"/>
    <dgm:cxn modelId="{75DB5DEB-8FDE-437B-AA7A-077A7E4EC48F}" type="presParOf" srcId="{C22AFB75-20DC-4DE3-A365-508731B0DECB}" destId="{C1212F90-BFF7-4264-B8AB-AC743F47DFC2}" srcOrd="0" destOrd="0" presId="urn:microsoft.com/office/officeart/2005/8/layout/orgChart1"/>
    <dgm:cxn modelId="{4A788F7C-1457-4D12-806F-D02107316F0B}" type="presParOf" srcId="{C1212F90-BFF7-4264-B8AB-AC743F47DFC2}" destId="{1303BD94-88BA-4C5C-95D7-73F2A690C951}" srcOrd="0" destOrd="0" presId="urn:microsoft.com/office/officeart/2005/8/layout/orgChart1"/>
    <dgm:cxn modelId="{B76F6332-F137-4ECE-A8B7-ED3126C16B66}" type="presParOf" srcId="{C1212F90-BFF7-4264-B8AB-AC743F47DFC2}" destId="{E7FBC4F6-7B07-42C0-9BA9-D955D500E14A}" srcOrd="1" destOrd="0" presId="urn:microsoft.com/office/officeart/2005/8/layout/orgChart1"/>
    <dgm:cxn modelId="{C7F85A0E-0930-46B0-80E1-F6B310D4ABB5}" type="presParOf" srcId="{C22AFB75-20DC-4DE3-A365-508731B0DECB}" destId="{FF0FF4B5-2448-43A9-A53A-DBF8A6D1AE4E}" srcOrd="1" destOrd="0" presId="urn:microsoft.com/office/officeart/2005/8/layout/orgChart1"/>
    <dgm:cxn modelId="{693FCD62-4B5F-414A-A18C-EF264039A205}" type="presParOf" srcId="{FF0FF4B5-2448-43A9-A53A-DBF8A6D1AE4E}" destId="{C0AEF7F4-C3FA-4EC4-897C-0504F5A149E0}" srcOrd="0" destOrd="0" presId="urn:microsoft.com/office/officeart/2005/8/layout/orgChart1"/>
    <dgm:cxn modelId="{20C0314B-4964-4AB8-BA28-284E40DCEFFC}" type="presParOf" srcId="{FF0FF4B5-2448-43A9-A53A-DBF8A6D1AE4E}" destId="{FE34FCBF-FB41-439C-B487-95867F98D60D}" srcOrd="1" destOrd="0" presId="urn:microsoft.com/office/officeart/2005/8/layout/orgChart1"/>
    <dgm:cxn modelId="{1C02CD6A-7B51-446D-ACEF-D627597E0E22}" type="presParOf" srcId="{FE34FCBF-FB41-439C-B487-95867F98D60D}" destId="{2D82D699-5766-4632-96E9-6CDAA4BE35FA}" srcOrd="0" destOrd="0" presId="urn:microsoft.com/office/officeart/2005/8/layout/orgChart1"/>
    <dgm:cxn modelId="{5765AC6F-E58E-42C8-B0DE-5D0E8C3C003B}" type="presParOf" srcId="{2D82D699-5766-4632-96E9-6CDAA4BE35FA}" destId="{0090630C-A5DA-4242-9B33-464D53ABFF00}" srcOrd="0" destOrd="0" presId="urn:microsoft.com/office/officeart/2005/8/layout/orgChart1"/>
    <dgm:cxn modelId="{F45DE5B1-1825-4A27-8121-CA4D1BD82A5C}" type="presParOf" srcId="{2D82D699-5766-4632-96E9-6CDAA4BE35FA}" destId="{59A7F93A-7499-4F5A-9C4B-B759ECACFFA2}" srcOrd="1" destOrd="0" presId="urn:microsoft.com/office/officeart/2005/8/layout/orgChart1"/>
    <dgm:cxn modelId="{C7365A44-AF90-4A35-864E-B96445E71FC6}" type="presParOf" srcId="{FE34FCBF-FB41-439C-B487-95867F98D60D}" destId="{6EC979D5-70C3-4E96-9014-F25B2B3E52BE}" srcOrd="1" destOrd="0" presId="urn:microsoft.com/office/officeart/2005/8/layout/orgChart1"/>
    <dgm:cxn modelId="{CC9B68D6-4BA1-4138-BD96-2C7E1CDF9233}" type="presParOf" srcId="{FE34FCBF-FB41-439C-B487-95867F98D60D}" destId="{C6AF84E1-8366-4922-A5EA-CB90D51DA580}" srcOrd="2" destOrd="0" presId="urn:microsoft.com/office/officeart/2005/8/layout/orgChart1"/>
    <dgm:cxn modelId="{C061A2C2-4985-47C9-AE5E-8B4061B5E49A}" type="presParOf" srcId="{FF0FF4B5-2448-43A9-A53A-DBF8A6D1AE4E}" destId="{8BA8499B-C715-4C80-BD0C-815611D348BC}" srcOrd="2" destOrd="0" presId="urn:microsoft.com/office/officeart/2005/8/layout/orgChart1"/>
    <dgm:cxn modelId="{43E3BFD6-7D15-4DE0-A273-353923E61519}" type="presParOf" srcId="{FF0FF4B5-2448-43A9-A53A-DBF8A6D1AE4E}" destId="{47977561-39C1-4F63-B936-DEBCE8D5B811}" srcOrd="3" destOrd="0" presId="urn:microsoft.com/office/officeart/2005/8/layout/orgChart1"/>
    <dgm:cxn modelId="{8B33A368-EB66-4C67-99AC-9CA3B15514A2}" type="presParOf" srcId="{47977561-39C1-4F63-B936-DEBCE8D5B811}" destId="{4C184B9D-0EC6-4AC2-89A8-1F3A6A49D941}" srcOrd="0" destOrd="0" presId="urn:microsoft.com/office/officeart/2005/8/layout/orgChart1"/>
    <dgm:cxn modelId="{6CF146E8-C2F6-4E93-B7E4-D2D350AEE8C4}" type="presParOf" srcId="{4C184B9D-0EC6-4AC2-89A8-1F3A6A49D941}" destId="{365E635E-CA5F-4D86-BC19-420052AD5D1C}" srcOrd="0" destOrd="0" presId="urn:microsoft.com/office/officeart/2005/8/layout/orgChart1"/>
    <dgm:cxn modelId="{79AB4DD0-F08E-44D2-B2D4-9F83E8D01359}" type="presParOf" srcId="{4C184B9D-0EC6-4AC2-89A8-1F3A6A49D941}" destId="{DDA8AC4A-6160-4EF8-BCED-156FD15AE596}" srcOrd="1" destOrd="0" presId="urn:microsoft.com/office/officeart/2005/8/layout/orgChart1"/>
    <dgm:cxn modelId="{083372D7-F800-442E-B1E4-395ECFD61FB6}" type="presParOf" srcId="{47977561-39C1-4F63-B936-DEBCE8D5B811}" destId="{294CBD15-3E4B-4806-9576-85C3B79184BC}" srcOrd="1" destOrd="0" presId="urn:microsoft.com/office/officeart/2005/8/layout/orgChart1"/>
    <dgm:cxn modelId="{B6DEA915-20C7-4596-BAD8-BB9115A4CD5E}" type="presParOf" srcId="{47977561-39C1-4F63-B936-DEBCE8D5B811}" destId="{BA418463-F06A-481B-838B-F12D3A6E240A}" srcOrd="2" destOrd="0" presId="urn:microsoft.com/office/officeart/2005/8/layout/orgChart1"/>
    <dgm:cxn modelId="{4BF1E954-2B42-447F-B4D1-AC105968449F}" type="presParOf" srcId="{C22AFB75-20DC-4DE3-A365-508731B0DECB}" destId="{A9981749-A73A-400D-A33E-CFFA6E4096D9}"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EA9267-CC45-4C4D-9B97-261648E646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BEA6EED3-84B6-45BD-BC6C-878498D88107}">
      <dgm:prSet custT="1"/>
      <dgm:spPr/>
      <dgm:t>
        <a:bodyPr/>
        <a:lstStyle/>
        <a:p>
          <a:pPr rtl="0"/>
          <a:r>
            <a:rPr lang="tr-TR" sz="2200" dirty="0"/>
            <a:t>İşyeri Açma ve Çalışma Ruhsatlarına İlişkin </a:t>
          </a:r>
          <a:r>
            <a:rPr lang="tr-TR" sz="2000" dirty="0"/>
            <a:t>Yönetmelik</a:t>
          </a:r>
        </a:p>
      </dgm:t>
    </dgm:pt>
    <dgm:pt modelId="{3261EB09-1B0A-4480-B0D0-1E72C2D72998}" type="parTrans" cxnId="{D8286D71-0434-40A4-B0A9-13D4895A57CC}">
      <dgm:prSet/>
      <dgm:spPr/>
      <dgm:t>
        <a:bodyPr/>
        <a:lstStyle/>
        <a:p>
          <a:endParaRPr lang="tr-TR" sz="2200"/>
        </a:p>
      </dgm:t>
    </dgm:pt>
    <dgm:pt modelId="{DBEFFBC0-D21A-435A-9D62-1119BD7AD0BE}" type="sibTrans" cxnId="{D8286D71-0434-40A4-B0A9-13D4895A57CC}">
      <dgm:prSet/>
      <dgm:spPr/>
      <dgm:t>
        <a:bodyPr/>
        <a:lstStyle/>
        <a:p>
          <a:endParaRPr lang="tr-TR" sz="2200"/>
        </a:p>
      </dgm:t>
    </dgm:pt>
    <dgm:pt modelId="{43242C2D-8A4D-4F22-A154-BAC2DF1BC57E}">
      <dgm:prSet custT="1"/>
      <dgm:spPr/>
      <dgm:t>
        <a:bodyPr/>
        <a:lstStyle/>
        <a:p>
          <a:pPr rtl="0"/>
          <a:r>
            <a:rPr lang="tr-TR" sz="2200" dirty="0"/>
            <a:t>Ustalık Belgesi</a:t>
          </a:r>
        </a:p>
      </dgm:t>
    </dgm:pt>
    <dgm:pt modelId="{E93A8958-0C59-44DC-8C75-A066290DCAB2}" type="parTrans" cxnId="{B050F81E-12B7-4105-9D75-46BC67145C38}">
      <dgm:prSet/>
      <dgm:spPr/>
      <dgm:t>
        <a:bodyPr/>
        <a:lstStyle/>
        <a:p>
          <a:endParaRPr lang="tr-TR"/>
        </a:p>
      </dgm:t>
    </dgm:pt>
    <dgm:pt modelId="{86610A66-9611-47B1-862A-EC49BA66CF33}" type="sibTrans" cxnId="{B050F81E-12B7-4105-9D75-46BC67145C38}">
      <dgm:prSet/>
      <dgm:spPr/>
      <dgm:t>
        <a:bodyPr/>
        <a:lstStyle/>
        <a:p>
          <a:endParaRPr lang="tr-TR"/>
        </a:p>
      </dgm:t>
    </dgm:pt>
    <dgm:pt modelId="{5E37E84C-B6DB-4B87-A5ED-9EC655A928D4}">
      <dgm:prSet custT="1"/>
      <dgm:spPr/>
      <dgm:t>
        <a:bodyPr/>
        <a:lstStyle/>
        <a:p>
          <a:pPr rtl="0"/>
          <a:r>
            <a:rPr lang="tr-TR" sz="2000" dirty="0"/>
            <a:t>Sıhhî/Gayrisıhhî İşyeri Açma ve Çalışma Ruhsatı Başvuru/Beyan Formu</a:t>
          </a:r>
        </a:p>
      </dgm:t>
    </dgm:pt>
    <dgm:pt modelId="{1AA1E7BF-D76B-4B11-89E3-88010E59850F}" type="parTrans" cxnId="{1AABC522-E0C0-4BB2-8AEC-F26A4958F3FC}">
      <dgm:prSet/>
      <dgm:spPr/>
      <dgm:t>
        <a:bodyPr/>
        <a:lstStyle/>
        <a:p>
          <a:endParaRPr lang="tr-TR"/>
        </a:p>
      </dgm:t>
    </dgm:pt>
    <dgm:pt modelId="{B2A0AC2F-F298-4D36-8FBA-AB0119DA3AE3}" type="sibTrans" cxnId="{1AABC522-E0C0-4BB2-8AEC-F26A4958F3FC}">
      <dgm:prSet/>
      <dgm:spPr/>
      <dgm:t>
        <a:bodyPr/>
        <a:lstStyle/>
        <a:p>
          <a:endParaRPr lang="tr-TR"/>
        </a:p>
      </dgm:t>
    </dgm:pt>
    <dgm:pt modelId="{542ADF41-FFD2-4E50-990B-FDA036A66CA1}">
      <dgm:prSet custT="1"/>
      <dgm:spPr/>
      <dgm:t>
        <a:bodyPr/>
        <a:lstStyle/>
        <a:p>
          <a:pPr rtl="0"/>
          <a:r>
            <a:rPr lang="tr-TR" sz="2200" dirty="0"/>
            <a:t>Mesleğe Özgü Mevzuat </a:t>
          </a:r>
          <a:r>
            <a:rPr lang="tr-TR" sz="2000" dirty="0"/>
            <a:t>Düzenlemeleri</a:t>
          </a:r>
        </a:p>
      </dgm:t>
    </dgm:pt>
    <dgm:pt modelId="{89C5A223-92CE-453B-A7D5-9454594CEA20}" type="sibTrans" cxnId="{DEFAFA2E-C373-49B9-9E72-E4EEFECA2D03}">
      <dgm:prSet/>
      <dgm:spPr/>
      <dgm:t>
        <a:bodyPr/>
        <a:lstStyle/>
        <a:p>
          <a:endParaRPr lang="tr-TR" sz="2200"/>
        </a:p>
      </dgm:t>
    </dgm:pt>
    <dgm:pt modelId="{5D7F07F4-ED2C-4947-A223-6C9956073517}" type="parTrans" cxnId="{DEFAFA2E-C373-49B9-9E72-E4EEFECA2D03}">
      <dgm:prSet/>
      <dgm:spPr/>
      <dgm:t>
        <a:bodyPr/>
        <a:lstStyle/>
        <a:p>
          <a:endParaRPr lang="tr-TR" sz="2200"/>
        </a:p>
      </dgm:t>
    </dgm:pt>
    <dgm:pt modelId="{1C525F86-7532-46C2-8305-7AF755E7592C}">
      <dgm:prSet custT="1"/>
      <dgm:spPr/>
      <dgm:t>
        <a:bodyPr/>
        <a:lstStyle/>
        <a:p>
          <a:pPr rtl="0"/>
          <a:r>
            <a:rPr lang="tr-TR" sz="2200" dirty="0"/>
            <a:t>Yetki Belgesi</a:t>
          </a:r>
        </a:p>
      </dgm:t>
    </dgm:pt>
    <dgm:pt modelId="{E7F1B7D4-54C1-4F85-8E42-F0EE44783987}" type="sibTrans" cxnId="{9239C616-C4AD-4584-A196-3B0A646D38C2}">
      <dgm:prSet/>
      <dgm:spPr/>
      <dgm:t>
        <a:bodyPr/>
        <a:lstStyle/>
        <a:p>
          <a:endParaRPr lang="tr-TR" sz="2200"/>
        </a:p>
      </dgm:t>
    </dgm:pt>
    <dgm:pt modelId="{656D52CB-2A73-4F08-BD11-A8E07F81414E}" type="parTrans" cxnId="{9239C616-C4AD-4584-A196-3B0A646D38C2}">
      <dgm:prSet/>
      <dgm:spPr/>
      <dgm:t>
        <a:bodyPr/>
        <a:lstStyle/>
        <a:p>
          <a:endParaRPr lang="tr-TR" sz="2200"/>
        </a:p>
      </dgm:t>
    </dgm:pt>
    <dgm:pt modelId="{C2EA358D-E10E-4653-95E2-77D49DE95D05}" type="pres">
      <dgm:prSet presAssocID="{F8EA9267-CC45-4C4D-9B97-261648E646AC}" presName="linear" presStyleCnt="0">
        <dgm:presLayoutVars>
          <dgm:dir/>
          <dgm:animLvl val="lvl"/>
          <dgm:resizeHandles val="exact"/>
        </dgm:presLayoutVars>
      </dgm:prSet>
      <dgm:spPr/>
    </dgm:pt>
    <dgm:pt modelId="{C2072890-F374-4226-BD0E-F83FE438B61B}" type="pres">
      <dgm:prSet presAssocID="{5E37E84C-B6DB-4B87-A5ED-9EC655A928D4}" presName="parentLin" presStyleCnt="0"/>
      <dgm:spPr/>
    </dgm:pt>
    <dgm:pt modelId="{3B42D6CB-277A-4C06-BA6B-979F102C451C}" type="pres">
      <dgm:prSet presAssocID="{5E37E84C-B6DB-4B87-A5ED-9EC655A928D4}" presName="parentLeftMargin" presStyleLbl="node1" presStyleIdx="0" presStyleCnt="3"/>
      <dgm:spPr/>
    </dgm:pt>
    <dgm:pt modelId="{419BC7C2-F19A-4018-9BC2-77BBBF7C1109}" type="pres">
      <dgm:prSet presAssocID="{5E37E84C-B6DB-4B87-A5ED-9EC655A928D4}" presName="parentText" presStyleLbl="node1" presStyleIdx="0" presStyleCnt="3" custScaleY="127863">
        <dgm:presLayoutVars>
          <dgm:chMax val="0"/>
          <dgm:bulletEnabled val="1"/>
        </dgm:presLayoutVars>
      </dgm:prSet>
      <dgm:spPr/>
    </dgm:pt>
    <dgm:pt modelId="{8DC0E00D-6056-4596-87CA-070EDA69B64C}" type="pres">
      <dgm:prSet presAssocID="{5E37E84C-B6DB-4B87-A5ED-9EC655A928D4}" presName="negativeSpace" presStyleCnt="0"/>
      <dgm:spPr/>
    </dgm:pt>
    <dgm:pt modelId="{9DC8A169-9F07-48E5-A921-1A84056AA206}" type="pres">
      <dgm:prSet presAssocID="{5E37E84C-B6DB-4B87-A5ED-9EC655A928D4}" presName="childText" presStyleLbl="conFgAcc1" presStyleIdx="0" presStyleCnt="3">
        <dgm:presLayoutVars>
          <dgm:bulletEnabled val="1"/>
        </dgm:presLayoutVars>
      </dgm:prSet>
      <dgm:spPr/>
    </dgm:pt>
    <dgm:pt modelId="{4A658802-92B2-445A-A52A-F44008045475}" type="pres">
      <dgm:prSet presAssocID="{B2A0AC2F-F298-4D36-8FBA-AB0119DA3AE3}" presName="spaceBetweenRectangles" presStyleCnt="0"/>
      <dgm:spPr/>
    </dgm:pt>
    <dgm:pt modelId="{6081B88F-AC69-4708-BF57-D8BF13BD7A35}" type="pres">
      <dgm:prSet presAssocID="{BEA6EED3-84B6-45BD-BC6C-878498D88107}" presName="parentLin" presStyleCnt="0"/>
      <dgm:spPr/>
    </dgm:pt>
    <dgm:pt modelId="{8645AB89-F2DF-40C9-9D68-61E108F84878}" type="pres">
      <dgm:prSet presAssocID="{BEA6EED3-84B6-45BD-BC6C-878498D88107}" presName="parentLeftMargin" presStyleLbl="node1" presStyleIdx="0" presStyleCnt="3"/>
      <dgm:spPr/>
    </dgm:pt>
    <dgm:pt modelId="{3F3E63D6-F293-4F02-93F6-4BF501DE288F}" type="pres">
      <dgm:prSet presAssocID="{BEA6EED3-84B6-45BD-BC6C-878498D88107}" presName="parentText" presStyleLbl="node1" presStyleIdx="1" presStyleCnt="3" custScaleY="131021">
        <dgm:presLayoutVars>
          <dgm:chMax val="0"/>
          <dgm:bulletEnabled val="1"/>
        </dgm:presLayoutVars>
      </dgm:prSet>
      <dgm:spPr/>
    </dgm:pt>
    <dgm:pt modelId="{DF56352C-82AA-4822-A4FB-4F1DE1B99FA4}" type="pres">
      <dgm:prSet presAssocID="{BEA6EED3-84B6-45BD-BC6C-878498D88107}" presName="negativeSpace" presStyleCnt="0"/>
      <dgm:spPr/>
    </dgm:pt>
    <dgm:pt modelId="{9412D4D7-D32A-4E4B-A8F4-44614D064117}" type="pres">
      <dgm:prSet presAssocID="{BEA6EED3-84B6-45BD-BC6C-878498D88107}" presName="childText" presStyleLbl="conFgAcc1" presStyleIdx="1" presStyleCnt="3">
        <dgm:presLayoutVars>
          <dgm:bulletEnabled val="1"/>
        </dgm:presLayoutVars>
      </dgm:prSet>
      <dgm:spPr/>
    </dgm:pt>
    <dgm:pt modelId="{11B019BB-0D96-4590-B47C-F52865858AEB}" type="pres">
      <dgm:prSet presAssocID="{DBEFFBC0-D21A-435A-9D62-1119BD7AD0BE}" presName="spaceBetweenRectangles" presStyleCnt="0"/>
      <dgm:spPr/>
    </dgm:pt>
    <dgm:pt modelId="{277B177C-8F30-49BA-A901-5A0414190DCA}" type="pres">
      <dgm:prSet presAssocID="{542ADF41-FFD2-4E50-990B-FDA036A66CA1}" presName="parentLin" presStyleCnt="0"/>
      <dgm:spPr/>
    </dgm:pt>
    <dgm:pt modelId="{F19C78D4-0D97-460F-85BA-795EA8D390B9}" type="pres">
      <dgm:prSet presAssocID="{542ADF41-FFD2-4E50-990B-FDA036A66CA1}" presName="parentLeftMargin" presStyleLbl="node1" presStyleIdx="1" presStyleCnt="3"/>
      <dgm:spPr/>
    </dgm:pt>
    <dgm:pt modelId="{8E530403-959C-46A9-AABC-8757FEA1B55D}" type="pres">
      <dgm:prSet presAssocID="{542ADF41-FFD2-4E50-990B-FDA036A66CA1}" presName="parentText" presStyleLbl="node1" presStyleIdx="2" presStyleCnt="3" custScaleY="138192">
        <dgm:presLayoutVars>
          <dgm:chMax val="0"/>
          <dgm:bulletEnabled val="1"/>
        </dgm:presLayoutVars>
      </dgm:prSet>
      <dgm:spPr/>
    </dgm:pt>
    <dgm:pt modelId="{21EE86E9-2093-450F-B993-6C654B1D759B}" type="pres">
      <dgm:prSet presAssocID="{542ADF41-FFD2-4E50-990B-FDA036A66CA1}" presName="negativeSpace" presStyleCnt="0"/>
      <dgm:spPr/>
    </dgm:pt>
    <dgm:pt modelId="{EA0170AD-F90D-4D1B-B7AA-454262A52065}" type="pres">
      <dgm:prSet presAssocID="{542ADF41-FFD2-4E50-990B-FDA036A66CA1}" presName="childText" presStyleLbl="conFgAcc1" presStyleIdx="2" presStyleCnt="3">
        <dgm:presLayoutVars>
          <dgm:bulletEnabled val="1"/>
        </dgm:presLayoutVars>
      </dgm:prSet>
      <dgm:spPr/>
    </dgm:pt>
  </dgm:ptLst>
  <dgm:cxnLst>
    <dgm:cxn modelId="{79F5600F-CBE8-4673-9EC8-754EE6DF2A8A}" type="presOf" srcId="{BEA6EED3-84B6-45BD-BC6C-878498D88107}" destId="{3F3E63D6-F293-4F02-93F6-4BF501DE288F}" srcOrd="1" destOrd="0" presId="urn:microsoft.com/office/officeart/2005/8/layout/list1"/>
    <dgm:cxn modelId="{9239C616-C4AD-4584-A196-3B0A646D38C2}" srcId="{542ADF41-FFD2-4E50-990B-FDA036A66CA1}" destId="{1C525F86-7532-46C2-8305-7AF755E7592C}" srcOrd="0" destOrd="0" parTransId="{656D52CB-2A73-4F08-BD11-A8E07F81414E}" sibTransId="{E7F1B7D4-54C1-4F85-8E42-F0EE44783987}"/>
    <dgm:cxn modelId="{B050F81E-12B7-4105-9D75-46BC67145C38}" srcId="{BEA6EED3-84B6-45BD-BC6C-878498D88107}" destId="{43242C2D-8A4D-4F22-A154-BAC2DF1BC57E}" srcOrd="0" destOrd="0" parTransId="{E93A8958-0C59-44DC-8C75-A066290DCAB2}" sibTransId="{86610A66-9611-47B1-862A-EC49BA66CF33}"/>
    <dgm:cxn modelId="{1AABC522-E0C0-4BB2-8AEC-F26A4958F3FC}" srcId="{F8EA9267-CC45-4C4D-9B97-261648E646AC}" destId="{5E37E84C-B6DB-4B87-A5ED-9EC655A928D4}" srcOrd="0" destOrd="0" parTransId="{1AA1E7BF-D76B-4B11-89E3-88010E59850F}" sibTransId="{B2A0AC2F-F298-4D36-8FBA-AB0119DA3AE3}"/>
    <dgm:cxn modelId="{DEFAFA2E-C373-49B9-9E72-E4EEFECA2D03}" srcId="{F8EA9267-CC45-4C4D-9B97-261648E646AC}" destId="{542ADF41-FFD2-4E50-990B-FDA036A66CA1}" srcOrd="2" destOrd="0" parTransId="{5D7F07F4-ED2C-4947-A223-6C9956073517}" sibTransId="{89C5A223-92CE-453B-A7D5-9454594CEA20}"/>
    <dgm:cxn modelId="{9D11C23C-3803-4897-AC05-4308C41480B1}" type="presOf" srcId="{F8EA9267-CC45-4C4D-9B97-261648E646AC}" destId="{C2EA358D-E10E-4653-95E2-77D49DE95D05}" srcOrd="0" destOrd="0" presId="urn:microsoft.com/office/officeart/2005/8/layout/list1"/>
    <dgm:cxn modelId="{D8286D71-0434-40A4-B0A9-13D4895A57CC}" srcId="{F8EA9267-CC45-4C4D-9B97-261648E646AC}" destId="{BEA6EED3-84B6-45BD-BC6C-878498D88107}" srcOrd="1" destOrd="0" parTransId="{3261EB09-1B0A-4480-B0D0-1E72C2D72998}" sibTransId="{DBEFFBC0-D21A-435A-9D62-1119BD7AD0BE}"/>
    <dgm:cxn modelId="{0BF601AA-B650-4E09-93E2-06CDBAAF22AD}" type="presOf" srcId="{542ADF41-FFD2-4E50-990B-FDA036A66CA1}" destId="{F19C78D4-0D97-460F-85BA-795EA8D390B9}" srcOrd="0" destOrd="0" presId="urn:microsoft.com/office/officeart/2005/8/layout/list1"/>
    <dgm:cxn modelId="{8EE43CB7-B915-4FA8-8639-998783C78617}" type="presOf" srcId="{542ADF41-FFD2-4E50-990B-FDA036A66CA1}" destId="{8E530403-959C-46A9-AABC-8757FEA1B55D}" srcOrd="1" destOrd="0" presId="urn:microsoft.com/office/officeart/2005/8/layout/list1"/>
    <dgm:cxn modelId="{6AAA57DA-79A9-4CC9-83B3-CB9EE12C822E}" type="presOf" srcId="{BEA6EED3-84B6-45BD-BC6C-878498D88107}" destId="{8645AB89-F2DF-40C9-9D68-61E108F84878}" srcOrd="0" destOrd="0" presId="urn:microsoft.com/office/officeart/2005/8/layout/list1"/>
    <dgm:cxn modelId="{6D99C1DA-D8BC-4607-B14D-EA107C812757}" type="presOf" srcId="{1C525F86-7532-46C2-8305-7AF755E7592C}" destId="{EA0170AD-F90D-4D1B-B7AA-454262A52065}" srcOrd="0" destOrd="0" presId="urn:microsoft.com/office/officeart/2005/8/layout/list1"/>
    <dgm:cxn modelId="{77C3E9E5-7C7D-4A67-B2E4-50048DBCB77D}" type="presOf" srcId="{43242C2D-8A4D-4F22-A154-BAC2DF1BC57E}" destId="{9412D4D7-D32A-4E4B-A8F4-44614D064117}" srcOrd="0" destOrd="0" presId="urn:microsoft.com/office/officeart/2005/8/layout/list1"/>
    <dgm:cxn modelId="{7CF81CEA-4846-4872-9903-B8E2AFD8A6A2}" type="presOf" srcId="{5E37E84C-B6DB-4B87-A5ED-9EC655A928D4}" destId="{419BC7C2-F19A-4018-9BC2-77BBBF7C1109}" srcOrd="1" destOrd="0" presId="urn:microsoft.com/office/officeart/2005/8/layout/list1"/>
    <dgm:cxn modelId="{5A57E4F1-9DC4-4207-BD9E-930CF17B2BA2}" type="presOf" srcId="{5E37E84C-B6DB-4B87-A5ED-9EC655A928D4}" destId="{3B42D6CB-277A-4C06-BA6B-979F102C451C}" srcOrd="0" destOrd="0" presId="urn:microsoft.com/office/officeart/2005/8/layout/list1"/>
    <dgm:cxn modelId="{E2D8C275-B559-465A-9B93-C87A04B81FDE}" type="presParOf" srcId="{C2EA358D-E10E-4653-95E2-77D49DE95D05}" destId="{C2072890-F374-4226-BD0E-F83FE438B61B}" srcOrd="0" destOrd="0" presId="urn:microsoft.com/office/officeart/2005/8/layout/list1"/>
    <dgm:cxn modelId="{13BA82C4-DDBA-4F14-8C9B-5F0BDDDA83D8}" type="presParOf" srcId="{C2072890-F374-4226-BD0E-F83FE438B61B}" destId="{3B42D6CB-277A-4C06-BA6B-979F102C451C}" srcOrd="0" destOrd="0" presId="urn:microsoft.com/office/officeart/2005/8/layout/list1"/>
    <dgm:cxn modelId="{8ED3F2B4-FC88-49EE-9C2D-FAC693EBF66D}" type="presParOf" srcId="{C2072890-F374-4226-BD0E-F83FE438B61B}" destId="{419BC7C2-F19A-4018-9BC2-77BBBF7C1109}" srcOrd="1" destOrd="0" presId="urn:microsoft.com/office/officeart/2005/8/layout/list1"/>
    <dgm:cxn modelId="{145F938F-54B8-48F9-9FB1-2298162DDF79}" type="presParOf" srcId="{C2EA358D-E10E-4653-95E2-77D49DE95D05}" destId="{8DC0E00D-6056-4596-87CA-070EDA69B64C}" srcOrd="1" destOrd="0" presId="urn:microsoft.com/office/officeart/2005/8/layout/list1"/>
    <dgm:cxn modelId="{F6F1DE00-6154-4EEB-B807-750016D3C9D7}" type="presParOf" srcId="{C2EA358D-E10E-4653-95E2-77D49DE95D05}" destId="{9DC8A169-9F07-48E5-A921-1A84056AA206}" srcOrd="2" destOrd="0" presId="urn:microsoft.com/office/officeart/2005/8/layout/list1"/>
    <dgm:cxn modelId="{F029E917-488E-4C81-AFC6-A8E405E6143C}" type="presParOf" srcId="{C2EA358D-E10E-4653-95E2-77D49DE95D05}" destId="{4A658802-92B2-445A-A52A-F44008045475}" srcOrd="3" destOrd="0" presId="urn:microsoft.com/office/officeart/2005/8/layout/list1"/>
    <dgm:cxn modelId="{5EBAC101-4466-4F01-A232-296A81F8CC7A}" type="presParOf" srcId="{C2EA358D-E10E-4653-95E2-77D49DE95D05}" destId="{6081B88F-AC69-4708-BF57-D8BF13BD7A35}" srcOrd="4" destOrd="0" presId="urn:microsoft.com/office/officeart/2005/8/layout/list1"/>
    <dgm:cxn modelId="{A50A6BFF-37D9-415D-ACD5-674A7615F8E8}" type="presParOf" srcId="{6081B88F-AC69-4708-BF57-D8BF13BD7A35}" destId="{8645AB89-F2DF-40C9-9D68-61E108F84878}" srcOrd="0" destOrd="0" presId="urn:microsoft.com/office/officeart/2005/8/layout/list1"/>
    <dgm:cxn modelId="{2148372F-03EC-48CE-9BAF-4F1F066D9E15}" type="presParOf" srcId="{6081B88F-AC69-4708-BF57-D8BF13BD7A35}" destId="{3F3E63D6-F293-4F02-93F6-4BF501DE288F}" srcOrd="1" destOrd="0" presId="urn:microsoft.com/office/officeart/2005/8/layout/list1"/>
    <dgm:cxn modelId="{A454B5AF-08B2-4484-9241-5B399C1E9243}" type="presParOf" srcId="{C2EA358D-E10E-4653-95E2-77D49DE95D05}" destId="{DF56352C-82AA-4822-A4FB-4F1DE1B99FA4}" srcOrd="5" destOrd="0" presId="urn:microsoft.com/office/officeart/2005/8/layout/list1"/>
    <dgm:cxn modelId="{A039432E-24F1-4856-93CC-7D2A3FB05D9E}" type="presParOf" srcId="{C2EA358D-E10E-4653-95E2-77D49DE95D05}" destId="{9412D4D7-D32A-4E4B-A8F4-44614D064117}" srcOrd="6" destOrd="0" presId="urn:microsoft.com/office/officeart/2005/8/layout/list1"/>
    <dgm:cxn modelId="{BB1544BC-954B-4C8A-ABF1-FAC2872A4CCD}" type="presParOf" srcId="{C2EA358D-E10E-4653-95E2-77D49DE95D05}" destId="{11B019BB-0D96-4590-B47C-F52865858AEB}" srcOrd="7" destOrd="0" presId="urn:microsoft.com/office/officeart/2005/8/layout/list1"/>
    <dgm:cxn modelId="{66F9876B-947B-4D9F-AD4D-E39092E70EF3}" type="presParOf" srcId="{C2EA358D-E10E-4653-95E2-77D49DE95D05}" destId="{277B177C-8F30-49BA-A901-5A0414190DCA}" srcOrd="8" destOrd="0" presId="urn:microsoft.com/office/officeart/2005/8/layout/list1"/>
    <dgm:cxn modelId="{CC93828E-1FD8-477D-B12B-5EE878742CC8}" type="presParOf" srcId="{277B177C-8F30-49BA-A901-5A0414190DCA}" destId="{F19C78D4-0D97-460F-85BA-795EA8D390B9}" srcOrd="0" destOrd="0" presId="urn:microsoft.com/office/officeart/2005/8/layout/list1"/>
    <dgm:cxn modelId="{EE1456D8-8F51-4F59-B25C-7E2E39FC7E05}" type="presParOf" srcId="{277B177C-8F30-49BA-A901-5A0414190DCA}" destId="{8E530403-959C-46A9-AABC-8757FEA1B55D}" srcOrd="1" destOrd="0" presId="urn:microsoft.com/office/officeart/2005/8/layout/list1"/>
    <dgm:cxn modelId="{8DF55AB4-92E1-4423-BE28-7199B8A9842C}" type="presParOf" srcId="{C2EA358D-E10E-4653-95E2-77D49DE95D05}" destId="{21EE86E9-2093-450F-B993-6C654B1D759B}" srcOrd="9" destOrd="0" presId="urn:microsoft.com/office/officeart/2005/8/layout/list1"/>
    <dgm:cxn modelId="{CF1CA5C2-13EE-4F2A-BB14-071208213C98}" type="presParOf" srcId="{C2EA358D-E10E-4653-95E2-77D49DE95D05}" destId="{EA0170AD-F90D-4D1B-B7AA-454262A5206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6BEC2C-3575-4027-B44F-AC0AEC720A1D}" type="doc">
      <dgm:prSet loTypeId="urn:microsoft.com/office/officeart/2005/8/layout/hProcess6" loCatId="process" qsTypeId="urn:microsoft.com/office/officeart/2005/8/quickstyle/simple5" qsCatId="simple" csTypeId="urn:microsoft.com/office/officeart/2005/8/colors/colorful3" csCatId="colorful" phldr="1"/>
      <dgm:spPr/>
      <dgm:t>
        <a:bodyPr/>
        <a:lstStyle/>
        <a:p>
          <a:endParaRPr lang="tr-TR"/>
        </a:p>
      </dgm:t>
    </dgm:pt>
    <dgm:pt modelId="{F50BBB28-3573-43CA-AA5B-C423DC67D1CA}">
      <dgm:prSet phldrT="[Metin]" custT="1"/>
      <dgm:spPr>
        <a:xfrm>
          <a:off x="1780" y="513901"/>
          <a:ext cx="534296" cy="534296"/>
        </a:xfrm>
      </dgm:spPr>
      <dgm:t>
        <a:bodyPr/>
        <a:lstStyle/>
        <a:p>
          <a:r>
            <a:rPr lang="tr-TR" sz="1600">
              <a:latin typeface="Times New Roman" panose="02020603050405020304" pitchFamily="18" charset="0"/>
              <a:ea typeface="+mn-ea"/>
              <a:cs typeface="Times New Roman" panose="02020603050405020304" pitchFamily="18" charset="0"/>
            </a:rPr>
            <a:t>1</a:t>
          </a:r>
        </a:p>
      </dgm:t>
    </dgm:pt>
    <dgm:pt modelId="{C6E3B623-DA30-4D82-84B9-808AE9109CEC}" type="parTrans" cxnId="{5851BC57-341C-445C-A7E7-09FD38D8BCA6}">
      <dgm:prSet/>
      <dgm:spPr/>
      <dgm:t>
        <a:bodyPr/>
        <a:lstStyle/>
        <a:p>
          <a:endParaRPr lang="tr-TR" sz="1600">
            <a:latin typeface="Times New Roman" panose="02020603050405020304" pitchFamily="18" charset="0"/>
            <a:cs typeface="Times New Roman" panose="02020603050405020304" pitchFamily="18" charset="0"/>
          </a:endParaRPr>
        </a:p>
      </dgm:t>
    </dgm:pt>
    <dgm:pt modelId="{105228EF-B86C-490C-BFD3-8D9D96BE7E28}" type="sibTrans" cxnId="{5851BC57-341C-445C-A7E7-09FD38D8BCA6}">
      <dgm:prSet/>
      <dgm:spPr/>
      <dgm:t>
        <a:bodyPr/>
        <a:lstStyle/>
        <a:p>
          <a:endParaRPr lang="tr-TR" sz="1600">
            <a:latin typeface="Times New Roman" panose="02020603050405020304" pitchFamily="18" charset="0"/>
            <a:cs typeface="Times New Roman" panose="02020603050405020304" pitchFamily="18" charset="0"/>
          </a:endParaRPr>
        </a:p>
      </dgm:t>
    </dgm:pt>
    <dgm:pt modelId="{E82DBA92-0065-4038-A3A3-A465581CDD38}">
      <dgm:prSet phldrT="[Metin]" custT="1"/>
      <dgm:spPr>
        <a:xfrm>
          <a:off x="1534324" y="287871"/>
          <a:ext cx="1342858" cy="986356"/>
        </a:xfrm>
      </dgm:spPr>
      <dgm:t>
        <a:bodyPr/>
        <a:lstStyle/>
        <a:p>
          <a:r>
            <a:rPr lang="tr-TR" sz="1600" dirty="0">
              <a:latin typeface="Times New Roman" panose="02020603050405020304" pitchFamily="18" charset="0"/>
              <a:ea typeface="+mn-ea"/>
              <a:cs typeface="Times New Roman" panose="02020603050405020304" pitchFamily="18" charset="0"/>
            </a:rPr>
            <a:t>Vergi Dairesi</a:t>
          </a:r>
        </a:p>
      </dgm:t>
    </dgm:pt>
    <dgm:pt modelId="{0EACF1B1-C5DC-4AC1-95CB-45F972A7D099}" type="parTrans" cxnId="{7EF6BFBA-7A05-41F9-B375-09FE52E88CE1}">
      <dgm:prSet/>
      <dgm:spPr/>
      <dgm:t>
        <a:bodyPr/>
        <a:lstStyle/>
        <a:p>
          <a:endParaRPr lang="tr-TR" sz="1600">
            <a:latin typeface="Times New Roman" panose="02020603050405020304" pitchFamily="18" charset="0"/>
            <a:cs typeface="Times New Roman" panose="02020603050405020304" pitchFamily="18" charset="0"/>
          </a:endParaRPr>
        </a:p>
      </dgm:t>
    </dgm:pt>
    <dgm:pt modelId="{F9B26C00-C812-48C1-A0EC-1F05A2753206}" type="sibTrans" cxnId="{7EF6BFBA-7A05-41F9-B375-09FE52E88CE1}">
      <dgm:prSet/>
      <dgm:spPr/>
      <dgm:t>
        <a:bodyPr/>
        <a:lstStyle/>
        <a:p>
          <a:endParaRPr lang="tr-TR" sz="1600">
            <a:latin typeface="Times New Roman" panose="02020603050405020304" pitchFamily="18" charset="0"/>
            <a:cs typeface="Times New Roman" panose="02020603050405020304" pitchFamily="18" charset="0"/>
          </a:endParaRPr>
        </a:p>
      </dgm:t>
    </dgm:pt>
    <dgm:pt modelId="{9E9795B6-5E99-4605-B49A-AEEB50809C85}">
      <dgm:prSet custT="1"/>
      <dgm:spPr>
        <a:xfrm>
          <a:off x="4348903" y="486385"/>
          <a:ext cx="534296" cy="534296"/>
        </a:xfrm>
      </dgm:spPr>
      <dgm:t>
        <a:bodyPr/>
        <a:lstStyle/>
        <a:p>
          <a:r>
            <a:rPr lang="tr-TR" sz="1600" dirty="0">
              <a:latin typeface="Times New Roman" panose="02020603050405020304" pitchFamily="18" charset="0"/>
              <a:ea typeface="+mn-ea"/>
              <a:cs typeface="Times New Roman" panose="02020603050405020304" pitchFamily="18" charset="0"/>
            </a:rPr>
            <a:t>3</a:t>
          </a:r>
        </a:p>
      </dgm:t>
    </dgm:pt>
    <dgm:pt modelId="{B3174C0B-86A1-4706-8B68-5F4A962F0156}" type="parTrans" cxnId="{96A4E6DA-C82C-4AF2-AF08-0A0C45318FC9}">
      <dgm:prSet/>
      <dgm:spPr/>
      <dgm:t>
        <a:bodyPr/>
        <a:lstStyle/>
        <a:p>
          <a:endParaRPr lang="tr-TR" sz="1600">
            <a:latin typeface="Times New Roman" panose="02020603050405020304" pitchFamily="18" charset="0"/>
            <a:cs typeface="Times New Roman" panose="02020603050405020304" pitchFamily="18" charset="0"/>
          </a:endParaRPr>
        </a:p>
      </dgm:t>
    </dgm:pt>
    <dgm:pt modelId="{225C654D-A52C-4A96-BCB7-26F95FC2A543}" type="sibTrans" cxnId="{96A4E6DA-C82C-4AF2-AF08-0A0C45318FC9}">
      <dgm:prSet/>
      <dgm:spPr/>
      <dgm:t>
        <a:bodyPr/>
        <a:lstStyle/>
        <a:p>
          <a:endParaRPr lang="tr-TR" sz="1600">
            <a:latin typeface="Times New Roman" panose="02020603050405020304" pitchFamily="18" charset="0"/>
            <a:cs typeface="Times New Roman" panose="02020603050405020304" pitchFamily="18" charset="0"/>
          </a:endParaRPr>
        </a:p>
      </dgm:t>
    </dgm:pt>
    <dgm:pt modelId="{1C0A4B6A-1EE3-4514-9D95-A8574EA13DDA}">
      <dgm:prSet custT="1"/>
      <dgm:spPr>
        <a:xfrm>
          <a:off x="4682726" y="314007"/>
          <a:ext cx="1068593" cy="934085"/>
        </a:xfrm>
      </dgm:spPr>
      <dgm:t>
        <a:bodyPr/>
        <a:lstStyle/>
        <a:p>
          <a:r>
            <a:rPr lang="tr-TR" sz="1600">
              <a:latin typeface="Times New Roman" panose="02020603050405020304" pitchFamily="18" charset="0"/>
              <a:ea typeface="+mn-ea"/>
              <a:cs typeface="Times New Roman" panose="02020603050405020304" pitchFamily="18" charset="0"/>
            </a:rPr>
            <a:t>Oda Kaydı</a:t>
          </a:r>
          <a:endParaRPr lang="tr-TR" sz="1600" dirty="0">
            <a:latin typeface="Times New Roman" panose="02020603050405020304" pitchFamily="18" charset="0"/>
            <a:ea typeface="+mn-ea"/>
            <a:cs typeface="Times New Roman" panose="02020603050405020304" pitchFamily="18" charset="0"/>
          </a:endParaRPr>
        </a:p>
      </dgm:t>
    </dgm:pt>
    <dgm:pt modelId="{EE7DEDA1-B721-4F79-9345-70B24C89CFC1}" type="parTrans" cxnId="{BEDABDA4-E14B-4133-A5B4-97EE501EAD2C}">
      <dgm:prSet/>
      <dgm:spPr/>
      <dgm:t>
        <a:bodyPr/>
        <a:lstStyle/>
        <a:p>
          <a:endParaRPr lang="tr-TR" sz="1600">
            <a:latin typeface="Times New Roman" panose="02020603050405020304" pitchFamily="18" charset="0"/>
            <a:cs typeface="Times New Roman" panose="02020603050405020304" pitchFamily="18" charset="0"/>
          </a:endParaRPr>
        </a:p>
      </dgm:t>
    </dgm:pt>
    <dgm:pt modelId="{35F38399-697B-4FB2-96E6-500686CCF440}" type="sibTrans" cxnId="{BEDABDA4-E14B-4133-A5B4-97EE501EAD2C}">
      <dgm:prSet/>
      <dgm:spPr/>
      <dgm:t>
        <a:bodyPr/>
        <a:lstStyle/>
        <a:p>
          <a:endParaRPr lang="tr-TR" sz="1600">
            <a:latin typeface="Times New Roman" panose="02020603050405020304" pitchFamily="18" charset="0"/>
            <a:cs typeface="Times New Roman" panose="02020603050405020304" pitchFamily="18" charset="0"/>
          </a:endParaRPr>
        </a:p>
      </dgm:t>
    </dgm:pt>
    <dgm:pt modelId="{D93FA276-D201-4167-B00C-BE090C81495F}">
      <dgm:prSet custT="1"/>
      <dgm:spPr>
        <a:xfrm>
          <a:off x="2896407" y="513901"/>
          <a:ext cx="534296" cy="534296"/>
        </a:xfrm>
      </dgm:spPr>
      <dgm:t>
        <a:bodyPr/>
        <a:lstStyle/>
        <a:p>
          <a:r>
            <a:rPr lang="tr-TR" sz="1600">
              <a:latin typeface="Times New Roman" panose="02020603050405020304" pitchFamily="18" charset="0"/>
              <a:ea typeface="+mn-ea"/>
              <a:cs typeface="Times New Roman" panose="02020603050405020304" pitchFamily="18" charset="0"/>
            </a:rPr>
            <a:t>4</a:t>
          </a:r>
        </a:p>
      </dgm:t>
    </dgm:pt>
    <dgm:pt modelId="{78DC10C0-A9DE-47B6-B8EC-A7701033207F}" type="parTrans" cxnId="{152FC28C-ECFA-4C43-BF95-3B392D9436D0}">
      <dgm:prSet/>
      <dgm:spPr/>
      <dgm:t>
        <a:bodyPr/>
        <a:lstStyle/>
        <a:p>
          <a:endParaRPr lang="tr-TR" sz="1600"/>
        </a:p>
      </dgm:t>
    </dgm:pt>
    <dgm:pt modelId="{274AA81D-CD5F-410E-8BFD-56DB49AE6A35}" type="sibTrans" cxnId="{152FC28C-ECFA-4C43-BF95-3B392D9436D0}">
      <dgm:prSet/>
      <dgm:spPr/>
      <dgm:t>
        <a:bodyPr/>
        <a:lstStyle/>
        <a:p>
          <a:endParaRPr lang="tr-TR" sz="1600"/>
        </a:p>
      </dgm:t>
    </dgm:pt>
    <dgm:pt modelId="{AF3821D9-EEF4-4A5A-BAB7-FF27F6E5B6BA}">
      <dgm:prSet custT="1"/>
      <dgm:spPr>
        <a:xfrm>
          <a:off x="3142039" y="329209"/>
          <a:ext cx="1206751" cy="903680"/>
        </a:xfrm>
      </dgm:spPr>
      <dgm:t>
        <a:bodyPr/>
        <a:lstStyle/>
        <a:p>
          <a:r>
            <a:rPr lang="tr-TR" sz="1600"/>
            <a:t>SGK</a:t>
          </a:r>
          <a:endParaRPr lang="tr-TR" sz="1600" dirty="0"/>
        </a:p>
      </dgm:t>
    </dgm:pt>
    <dgm:pt modelId="{F4632C95-8636-4702-8107-39AD1252A194}" type="parTrans" cxnId="{B7C14839-D39F-4056-BD2B-B168BF500DA6}">
      <dgm:prSet/>
      <dgm:spPr/>
      <dgm:t>
        <a:bodyPr/>
        <a:lstStyle/>
        <a:p>
          <a:endParaRPr lang="tr-TR" sz="1600"/>
        </a:p>
      </dgm:t>
    </dgm:pt>
    <dgm:pt modelId="{54FFA1F2-52C1-409F-9082-30F316E6ABCB}" type="sibTrans" cxnId="{B7C14839-D39F-4056-BD2B-B168BF500DA6}">
      <dgm:prSet/>
      <dgm:spPr/>
      <dgm:t>
        <a:bodyPr/>
        <a:lstStyle/>
        <a:p>
          <a:endParaRPr lang="tr-TR" sz="1600"/>
        </a:p>
      </dgm:t>
    </dgm:pt>
    <dgm:pt modelId="{13126A60-2281-45D5-B589-38ACB16BF948}">
      <dgm:prSet custT="1"/>
      <dgm:spPr>
        <a:xfrm>
          <a:off x="2896407" y="513901"/>
          <a:ext cx="534296" cy="534296"/>
        </a:xfrm>
      </dgm:spPr>
      <dgm:t>
        <a:bodyPr/>
        <a:lstStyle/>
        <a:p>
          <a:r>
            <a:rPr lang="tr-TR" sz="1600" dirty="0"/>
            <a:t>5</a:t>
          </a:r>
        </a:p>
      </dgm:t>
    </dgm:pt>
    <dgm:pt modelId="{C421661C-B68B-43BF-9923-53617F7EA96F}" type="parTrans" cxnId="{DDD06262-4FD3-494A-86F4-C6F944396423}">
      <dgm:prSet/>
      <dgm:spPr/>
      <dgm:t>
        <a:bodyPr/>
        <a:lstStyle/>
        <a:p>
          <a:endParaRPr lang="tr-TR" sz="1600"/>
        </a:p>
      </dgm:t>
    </dgm:pt>
    <dgm:pt modelId="{742EC791-790F-4599-B806-07D6818E0887}" type="sibTrans" cxnId="{DDD06262-4FD3-494A-86F4-C6F944396423}">
      <dgm:prSet/>
      <dgm:spPr/>
      <dgm:t>
        <a:bodyPr/>
        <a:lstStyle/>
        <a:p>
          <a:endParaRPr lang="tr-TR" sz="1600"/>
        </a:p>
      </dgm:t>
    </dgm:pt>
    <dgm:pt modelId="{326E5FE8-D6AA-44E2-A46D-F2B9C4335A2E}">
      <dgm:prSet custT="1"/>
      <dgm:spPr>
        <a:xfrm>
          <a:off x="2896407" y="513901"/>
          <a:ext cx="534296" cy="534296"/>
        </a:xfrm>
      </dgm:spPr>
      <dgm:t>
        <a:bodyPr/>
        <a:lstStyle/>
        <a:p>
          <a:r>
            <a:rPr lang="tr-TR" sz="1600"/>
            <a:t>Ruhsat Alımı</a:t>
          </a:r>
          <a:endParaRPr lang="tr-TR" sz="1600" dirty="0"/>
        </a:p>
      </dgm:t>
    </dgm:pt>
    <dgm:pt modelId="{B8F58E78-BADB-41A5-8351-5C08BC6BC267}" type="parTrans" cxnId="{7967F773-A04A-4C3A-B39A-DB8D37209FD8}">
      <dgm:prSet/>
      <dgm:spPr/>
      <dgm:t>
        <a:bodyPr/>
        <a:lstStyle/>
        <a:p>
          <a:endParaRPr lang="tr-TR" sz="1600"/>
        </a:p>
      </dgm:t>
    </dgm:pt>
    <dgm:pt modelId="{7A1F24D4-C99C-4EF2-A886-7A1395845CBC}" type="sibTrans" cxnId="{7967F773-A04A-4C3A-B39A-DB8D37209FD8}">
      <dgm:prSet/>
      <dgm:spPr/>
      <dgm:t>
        <a:bodyPr/>
        <a:lstStyle/>
        <a:p>
          <a:endParaRPr lang="tr-TR" sz="1600"/>
        </a:p>
      </dgm:t>
    </dgm:pt>
    <dgm:pt modelId="{DBBD2A75-BDAE-4072-AFD1-CC3C4B44FC25}">
      <dgm:prSet custT="1"/>
      <dgm:spPr>
        <a:xfrm>
          <a:off x="2896407" y="513901"/>
          <a:ext cx="534296" cy="534296"/>
        </a:xfrm>
      </dgm:spPr>
      <dgm:t>
        <a:bodyPr/>
        <a:lstStyle/>
        <a:p>
          <a:r>
            <a:rPr lang="tr-TR" sz="1600">
              <a:latin typeface="Times New Roman" panose="02020603050405020304" pitchFamily="18" charset="0"/>
              <a:ea typeface="+mn-ea"/>
              <a:cs typeface="Times New Roman" panose="02020603050405020304" pitchFamily="18" charset="0"/>
            </a:rPr>
            <a:t>2</a:t>
          </a:r>
        </a:p>
      </dgm:t>
    </dgm:pt>
    <dgm:pt modelId="{9817D520-692F-4A9A-8DB5-C586D584B214}" type="sibTrans" cxnId="{8C1B8A80-C8AF-4670-8A74-607ED52EAF41}">
      <dgm:prSet/>
      <dgm:spPr/>
      <dgm:t>
        <a:bodyPr/>
        <a:lstStyle/>
        <a:p>
          <a:endParaRPr lang="tr-TR" sz="1600">
            <a:latin typeface="Times New Roman" panose="02020603050405020304" pitchFamily="18" charset="0"/>
            <a:cs typeface="Times New Roman" panose="02020603050405020304" pitchFamily="18" charset="0"/>
          </a:endParaRPr>
        </a:p>
      </dgm:t>
    </dgm:pt>
    <dgm:pt modelId="{46D4F1EC-5DDE-41C4-9758-63C168CF677C}" type="parTrans" cxnId="{8C1B8A80-C8AF-4670-8A74-607ED52EAF41}">
      <dgm:prSet/>
      <dgm:spPr/>
      <dgm:t>
        <a:bodyPr/>
        <a:lstStyle/>
        <a:p>
          <a:endParaRPr lang="tr-TR" sz="1600">
            <a:latin typeface="Times New Roman" panose="02020603050405020304" pitchFamily="18" charset="0"/>
            <a:cs typeface="Times New Roman" panose="02020603050405020304" pitchFamily="18" charset="0"/>
          </a:endParaRPr>
        </a:p>
      </dgm:t>
    </dgm:pt>
    <dgm:pt modelId="{87139530-ADDB-4E24-BE38-052A055E9AE6}">
      <dgm:prSet custT="1"/>
      <dgm:spPr>
        <a:xfrm>
          <a:off x="3142039" y="329209"/>
          <a:ext cx="1206751" cy="903680"/>
        </a:xfrm>
      </dgm:spPr>
      <dgm:t>
        <a:bodyPr/>
        <a:lstStyle/>
        <a:p>
          <a:r>
            <a:rPr lang="tr-TR" sz="1600" dirty="0">
              <a:latin typeface="Times New Roman" panose="02020603050405020304" pitchFamily="18" charset="0"/>
              <a:ea typeface="+mn-ea"/>
              <a:cs typeface="Times New Roman" panose="02020603050405020304" pitchFamily="18" charset="0"/>
            </a:rPr>
            <a:t>Esnaf ve Sanatkar Sicili</a:t>
          </a:r>
        </a:p>
      </dgm:t>
    </dgm:pt>
    <dgm:pt modelId="{8EFA3794-DAF8-4998-9C7F-00F8182EB6FF}" type="sibTrans" cxnId="{ED46732B-E81E-48C8-8628-493F51C0142C}">
      <dgm:prSet/>
      <dgm:spPr/>
      <dgm:t>
        <a:bodyPr/>
        <a:lstStyle/>
        <a:p>
          <a:endParaRPr lang="tr-TR" sz="1600"/>
        </a:p>
      </dgm:t>
    </dgm:pt>
    <dgm:pt modelId="{1094E76E-2499-49A9-8DC5-5BAAFA8AE4DB}" type="parTrans" cxnId="{ED46732B-E81E-48C8-8628-493F51C0142C}">
      <dgm:prSet/>
      <dgm:spPr/>
      <dgm:t>
        <a:bodyPr/>
        <a:lstStyle/>
        <a:p>
          <a:endParaRPr lang="tr-TR" sz="1600"/>
        </a:p>
      </dgm:t>
    </dgm:pt>
    <dgm:pt modelId="{B935A45E-BB83-4F15-8482-FC63CA41A31D}" type="pres">
      <dgm:prSet presAssocID="{FB6BEC2C-3575-4027-B44F-AC0AEC720A1D}" presName="theList" presStyleCnt="0">
        <dgm:presLayoutVars>
          <dgm:dir/>
          <dgm:animLvl val="lvl"/>
          <dgm:resizeHandles val="exact"/>
        </dgm:presLayoutVars>
      </dgm:prSet>
      <dgm:spPr/>
    </dgm:pt>
    <dgm:pt modelId="{19DF33A5-5CE3-456D-B0D7-F258A69A7162}" type="pres">
      <dgm:prSet presAssocID="{F50BBB28-3573-43CA-AA5B-C423DC67D1CA}" presName="compNode" presStyleCnt="0"/>
      <dgm:spPr/>
    </dgm:pt>
    <dgm:pt modelId="{7DBC3B99-8AAF-4D99-9B89-777BF524004B}" type="pres">
      <dgm:prSet presAssocID="{F50BBB28-3573-43CA-AA5B-C423DC67D1CA}" presName="noGeometry" presStyleCnt="0"/>
      <dgm:spPr/>
    </dgm:pt>
    <dgm:pt modelId="{4097E5C8-932B-47B3-9431-CAEE2BCFCA43}" type="pres">
      <dgm:prSet presAssocID="{F50BBB28-3573-43CA-AA5B-C423DC67D1CA}" presName="childTextVisible" presStyleLbl="bgAccFollowNode1" presStyleIdx="0" presStyleCnt="5">
        <dgm:presLayoutVars>
          <dgm:bulletEnabled val="1"/>
        </dgm:presLayoutVars>
      </dgm:prSet>
      <dgm:spPr>
        <a:prstGeom prst="rightArrow">
          <a:avLst>
            <a:gd name="adj1" fmla="val 70000"/>
            <a:gd name="adj2" fmla="val 50000"/>
          </a:avLst>
        </a:prstGeom>
      </dgm:spPr>
    </dgm:pt>
    <dgm:pt modelId="{75832D3B-653E-4A24-9AC4-543D94553CB4}" type="pres">
      <dgm:prSet presAssocID="{F50BBB28-3573-43CA-AA5B-C423DC67D1CA}" presName="childTextHidden" presStyleLbl="bgAccFollowNode1" presStyleIdx="0" presStyleCnt="5"/>
      <dgm:spPr/>
    </dgm:pt>
    <dgm:pt modelId="{2A7E2084-0CC3-4B26-950C-35B7A2E217A5}" type="pres">
      <dgm:prSet presAssocID="{F50BBB28-3573-43CA-AA5B-C423DC67D1CA}" presName="parentText" presStyleLbl="node1" presStyleIdx="0" presStyleCnt="5">
        <dgm:presLayoutVars>
          <dgm:chMax val="1"/>
          <dgm:bulletEnabled val="1"/>
        </dgm:presLayoutVars>
      </dgm:prSet>
      <dgm:spPr>
        <a:prstGeom prst="ellipse">
          <a:avLst/>
        </a:prstGeom>
      </dgm:spPr>
    </dgm:pt>
    <dgm:pt modelId="{BAB0A12E-F166-46F4-BA18-14D8C8A02B72}" type="pres">
      <dgm:prSet presAssocID="{F50BBB28-3573-43CA-AA5B-C423DC67D1CA}" presName="aSpace" presStyleCnt="0"/>
      <dgm:spPr/>
    </dgm:pt>
    <dgm:pt modelId="{6CB8FC5B-E5DF-4C58-B5EC-7D24FEA0C70F}" type="pres">
      <dgm:prSet presAssocID="{DBBD2A75-BDAE-4072-AFD1-CC3C4B44FC25}" presName="compNode" presStyleCnt="0"/>
      <dgm:spPr/>
    </dgm:pt>
    <dgm:pt modelId="{5FDE3296-CDDF-48F5-9A90-2E9CEAB761B6}" type="pres">
      <dgm:prSet presAssocID="{DBBD2A75-BDAE-4072-AFD1-CC3C4B44FC25}" presName="noGeometry" presStyleCnt="0"/>
      <dgm:spPr/>
    </dgm:pt>
    <dgm:pt modelId="{5BA2AF19-288A-453D-871E-01C161DB7A57}" type="pres">
      <dgm:prSet presAssocID="{DBBD2A75-BDAE-4072-AFD1-CC3C4B44FC25}" presName="childTextVisible" presStyleLbl="bgAccFollowNode1" presStyleIdx="1" presStyleCnt="5" custScaleX="112929" custScaleY="96745">
        <dgm:presLayoutVars>
          <dgm:bulletEnabled val="1"/>
        </dgm:presLayoutVars>
      </dgm:prSet>
      <dgm:spPr>
        <a:prstGeom prst="rightArrow">
          <a:avLst>
            <a:gd name="adj1" fmla="val 70000"/>
            <a:gd name="adj2" fmla="val 50000"/>
          </a:avLst>
        </a:prstGeom>
      </dgm:spPr>
    </dgm:pt>
    <dgm:pt modelId="{C70572C6-0A2E-4FA6-95AD-719CFEB49F10}" type="pres">
      <dgm:prSet presAssocID="{DBBD2A75-BDAE-4072-AFD1-CC3C4B44FC25}" presName="childTextHidden" presStyleLbl="bgAccFollowNode1" presStyleIdx="1" presStyleCnt="5"/>
      <dgm:spPr/>
    </dgm:pt>
    <dgm:pt modelId="{AEAC7BD6-6A32-4ADA-8B10-A4206FD29699}" type="pres">
      <dgm:prSet presAssocID="{DBBD2A75-BDAE-4072-AFD1-CC3C4B44FC25}" presName="parentText" presStyleLbl="node1" presStyleIdx="1" presStyleCnt="5" custLinFactNeighborX="-8902">
        <dgm:presLayoutVars>
          <dgm:chMax val="1"/>
          <dgm:bulletEnabled val="1"/>
        </dgm:presLayoutVars>
      </dgm:prSet>
      <dgm:spPr>
        <a:prstGeom prst="ellipse">
          <a:avLst/>
        </a:prstGeom>
      </dgm:spPr>
    </dgm:pt>
    <dgm:pt modelId="{33835019-B64F-4BAF-A9FB-990A1CAD17B5}" type="pres">
      <dgm:prSet presAssocID="{DBBD2A75-BDAE-4072-AFD1-CC3C4B44FC25}" presName="aSpace" presStyleCnt="0"/>
      <dgm:spPr/>
    </dgm:pt>
    <dgm:pt modelId="{270E42C4-0852-4DC1-9205-821F79A1930C}" type="pres">
      <dgm:prSet presAssocID="{9E9795B6-5E99-4605-B49A-AEEB50809C85}" presName="compNode" presStyleCnt="0"/>
      <dgm:spPr/>
    </dgm:pt>
    <dgm:pt modelId="{44B8F28E-3BA5-4CB2-8F28-7EBECB273777}" type="pres">
      <dgm:prSet presAssocID="{9E9795B6-5E99-4605-B49A-AEEB50809C85}" presName="noGeometry" presStyleCnt="0"/>
      <dgm:spPr/>
    </dgm:pt>
    <dgm:pt modelId="{87CD68EF-9B8A-4892-8439-6E641D1DC224}" type="pres">
      <dgm:prSet presAssocID="{9E9795B6-5E99-4605-B49A-AEEB50809C85}" presName="childTextVisible" presStyleLbl="bgAccFollowNode1" presStyleIdx="2" presStyleCnt="5">
        <dgm:presLayoutVars>
          <dgm:bulletEnabled val="1"/>
        </dgm:presLayoutVars>
      </dgm:prSet>
      <dgm:spPr>
        <a:prstGeom prst="rightArrow">
          <a:avLst>
            <a:gd name="adj1" fmla="val 70000"/>
            <a:gd name="adj2" fmla="val 50000"/>
          </a:avLst>
        </a:prstGeom>
      </dgm:spPr>
    </dgm:pt>
    <dgm:pt modelId="{D8715AB6-5C62-445B-9298-F5F22EE2D12E}" type="pres">
      <dgm:prSet presAssocID="{9E9795B6-5E99-4605-B49A-AEEB50809C85}" presName="childTextHidden" presStyleLbl="bgAccFollowNode1" presStyleIdx="2" presStyleCnt="5"/>
      <dgm:spPr/>
    </dgm:pt>
    <dgm:pt modelId="{D446DE14-AAA5-4CAD-A0C1-205B3D341CC9}" type="pres">
      <dgm:prSet presAssocID="{9E9795B6-5E99-4605-B49A-AEEB50809C85}" presName="parentText" presStyleLbl="node1" presStyleIdx="2" presStyleCnt="5" custLinFactNeighborX="-12479" custLinFactNeighborY="-5150">
        <dgm:presLayoutVars>
          <dgm:chMax val="1"/>
          <dgm:bulletEnabled val="1"/>
        </dgm:presLayoutVars>
      </dgm:prSet>
      <dgm:spPr>
        <a:prstGeom prst="ellipse">
          <a:avLst/>
        </a:prstGeom>
      </dgm:spPr>
    </dgm:pt>
    <dgm:pt modelId="{A2C3F21F-0501-4295-A6F2-BB7D5297A470}" type="pres">
      <dgm:prSet presAssocID="{9E9795B6-5E99-4605-B49A-AEEB50809C85}" presName="aSpace" presStyleCnt="0"/>
      <dgm:spPr/>
    </dgm:pt>
    <dgm:pt modelId="{359A75FC-ED4E-4379-8216-D4D89FE0EE53}" type="pres">
      <dgm:prSet presAssocID="{D93FA276-D201-4167-B00C-BE090C81495F}" presName="compNode" presStyleCnt="0"/>
      <dgm:spPr/>
    </dgm:pt>
    <dgm:pt modelId="{89476875-BAF8-4165-892D-41B3ED154B46}" type="pres">
      <dgm:prSet presAssocID="{D93FA276-D201-4167-B00C-BE090C81495F}" presName="noGeometry" presStyleCnt="0"/>
      <dgm:spPr/>
    </dgm:pt>
    <dgm:pt modelId="{B99CFF51-E8F2-4E16-AB0F-FA67D1667952}" type="pres">
      <dgm:prSet presAssocID="{D93FA276-D201-4167-B00C-BE090C81495F}" presName="childTextVisible" presStyleLbl="bgAccFollowNode1" presStyleIdx="3" presStyleCnt="5" custScaleX="112929" custScaleY="96745">
        <dgm:presLayoutVars>
          <dgm:bulletEnabled val="1"/>
        </dgm:presLayoutVars>
      </dgm:prSet>
      <dgm:spPr>
        <a:prstGeom prst="rightArrow">
          <a:avLst>
            <a:gd name="adj1" fmla="val 70000"/>
            <a:gd name="adj2" fmla="val 50000"/>
          </a:avLst>
        </a:prstGeom>
      </dgm:spPr>
    </dgm:pt>
    <dgm:pt modelId="{413BFFE2-87A4-488C-B30D-6B869C882F40}" type="pres">
      <dgm:prSet presAssocID="{D93FA276-D201-4167-B00C-BE090C81495F}" presName="childTextHidden" presStyleLbl="bgAccFollowNode1" presStyleIdx="3" presStyleCnt="5"/>
      <dgm:spPr/>
    </dgm:pt>
    <dgm:pt modelId="{45D572DC-1B82-43FF-AEDC-BB249D4E8B4A}" type="pres">
      <dgm:prSet presAssocID="{D93FA276-D201-4167-B00C-BE090C81495F}" presName="parentText" presStyleLbl="node1" presStyleIdx="3" presStyleCnt="5" custLinFactNeighborX="-8902">
        <dgm:presLayoutVars>
          <dgm:chMax val="1"/>
          <dgm:bulletEnabled val="1"/>
        </dgm:presLayoutVars>
      </dgm:prSet>
      <dgm:spPr>
        <a:prstGeom prst="ellipse">
          <a:avLst/>
        </a:prstGeom>
      </dgm:spPr>
    </dgm:pt>
    <dgm:pt modelId="{3C82CE8A-3E41-4FD5-AEB4-B23C232426FF}" type="pres">
      <dgm:prSet presAssocID="{D93FA276-D201-4167-B00C-BE090C81495F}" presName="aSpace" presStyleCnt="0"/>
      <dgm:spPr/>
    </dgm:pt>
    <dgm:pt modelId="{5776959E-D89E-4D23-A0B3-EE83180064F3}" type="pres">
      <dgm:prSet presAssocID="{13126A60-2281-45D5-B589-38ACB16BF948}" presName="compNode" presStyleCnt="0"/>
      <dgm:spPr/>
    </dgm:pt>
    <dgm:pt modelId="{BBFEDC57-6A83-4F12-9186-E548D3BFC071}" type="pres">
      <dgm:prSet presAssocID="{13126A60-2281-45D5-B589-38ACB16BF948}" presName="noGeometry" presStyleCnt="0"/>
      <dgm:spPr/>
    </dgm:pt>
    <dgm:pt modelId="{FC64A7D8-08D1-42D0-B3A0-25AF59B686B5}" type="pres">
      <dgm:prSet presAssocID="{13126A60-2281-45D5-B589-38ACB16BF948}" presName="childTextVisible" presStyleLbl="bgAccFollowNode1" presStyleIdx="4" presStyleCnt="5">
        <dgm:presLayoutVars>
          <dgm:bulletEnabled val="1"/>
        </dgm:presLayoutVars>
      </dgm:prSet>
      <dgm:spPr/>
    </dgm:pt>
    <dgm:pt modelId="{045DBEFF-ED55-425C-9CAB-102B035B98F1}" type="pres">
      <dgm:prSet presAssocID="{13126A60-2281-45D5-B589-38ACB16BF948}" presName="childTextHidden" presStyleLbl="bgAccFollowNode1" presStyleIdx="4" presStyleCnt="5"/>
      <dgm:spPr/>
    </dgm:pt>
    <dgm:pt modelId="{A8652A33-55F4-40F2-8DD7-1F3F16BA85AB}" type="pres">
      <dgm:prSet presAssocID="{13126A60-2281-45D5-B589-38ACB16BF948}" presName="parentText" presStyleLbl="node1" presStyleIdx="4" presStyleCnt="5" custLinFactNeighborX="-8902">
        <dgm:presLayoutVars>
          <dgm:chMax val="1"/>
          <dgm:bulletEnabled val="1"/>
        </dgm:presLayoutVars>
      </dgm:prSet>
      <dgm:spPr>
        <a:prstGeom prst="ellipse">
          <a:avLst/>
        </a:prstGeom>
      </dgm:spPr>
    </dgm:pt>
  </dgm:ptLst>
  <dgm:cxnLst>
    <dgm:cxn modelId="{5AD41F15-2268-4F61-8B5F-977BA8BED21F}" type="presOf" srcId="{F50BBB28-3573-43CA-AA5B-C423DC67D1CA}" destId="{2A7E2084-0CC3-4B26-950C-35B7A2E217A5}" srcOrd="0" destOrd="0" presId="urn:microsoft.com/office/officeart/2005/8/layout/hProcess6"/>
    <dgm:cxn modelId="{EA40A71D-0A52-4BCD-894A-4DB55B70B1B9}" type="presOf" srcId="{1C0A4B6A-1EE3-4514-9D95-A8574EA13DDA}" destId="{D8715AB6-5C62-445B-9298-F5F22EE2D12E}" srcOrd="1" destOrd="0" presId="urn:microsoft.com/office/officeart/2005/8/layout/hProcess6"/>
    <dgm:cxn modelId="{30B30922-6276-48B7-80FF-300AAC575F83}" type="presOf" srcId="{87139530-ADDB-4E24-BE38-052A055E9AE6}" destId="{5BA2AF19-288A-453D-871E-01C161DB7A57}" srcOrd="0" destOrd="0" presId="urn:microsoft.com/office/officeart/2005/8/layout/hProcess6"/>
    <dgm:cxn modelId="{ED46732B-E81E-48C8-8628-493F51C0142C}" srcId="{DBBD2A75-BDAE-4072-AFD1-CC3C4B44FC25}" destId="{87139530-ADDB-4E24-BE38-052A055E9AE6}" srcOrd="0" destOrd="0" parTransId="{1094E76E-2499-49A9-8DC5-5BAAFA8AE4DB}" sibTransId="{8EFA3794-DAF8-4998-9C7F-00F8182EB6FF}"/>
    <dgm:cxn modelId="{05A5C532-D149-4F2C-AB0D-2BB1A630A7C1}" type="presOf" srcId="{13126A60-2281-45D5-B589-38ACB16BF948}" destId="{A8652A33-55F4-40F2-8DD7-1F3F16BA85AB}" srcOrd="0" destOrd="0" presId="urn:microsoft.com/office/officeart/2005/8/layout/hProcess6"/>
    <dgm:cxn modelId="{B7C14839-D39F-4056-BD2B-B168BF500DA6}" srcId="{D93FA276-D201-4167-B00C-BE090C81495F}" destId="{AF3821D9-EEF4-4A5A-BAB7-FF27F6E5B6BA}" srcOrd="0" destOrd="0" parTransId="{F4632C95-8636-4702-8107-39AD1252A194}" sibTransId="{54FFA1F2-52C1-409F-9082-30F316E6ABCB}"/>
    <dgm:cxn modelId="{DDD06262-4FD3-494A-86F4-C6F944396423}" srcId="{FB6BEC2C-3575-4027-B44F-AC0AEC720A1D}" destId="{13126A60-2281-45D5-B589-38ACB16BF948}" srcOrd="4" destOrd="0" parTransId="{C421661C-B68B-43BF-9923-53617F7EA96F}" sibTransId="{742EC791-790F-4599-B806-07D6818E0887}"/>
    <dgm:cxn modelId="{6344E247-7D56-45B9-B50E-A267A3947572}" type="presOf" srcId="{AF3821D9-EEF4-4A5A-BAB7-FF27F6E5B6BA}" destId="{413BFFE2-87A4-488C-B30D-6B869C882F40}" srcOrd="1" destOrd="0" presId="urn:microsoft.com/office/officeart/2005/8/layout/hProcess6"/>
    <dgm:cxn modelId="{23E8BA6F-F4A1-45E1-AC47-F079CADCCB69}" type="presOf" srcId="{D93FA276-D201-4167-B00C-BE090C81495F}" destId="{45D572DC-1B82-43FF-AEDC-BB249D4E8B4A}" srcOrd="0" destOrd="0" presId="urn:microsoft.com/office/officeart/2005/8/layout/hProcess6"/>
    <dgm:cxn modelId="{5DC1EB73-12AB-4886-8388-57B94B377E41}" type="presOf" srcId="{E82DBA92-0065-4038-A3A3-A465581CDD38}" destId="{4097E5C8-932B-47B3-9431-CAEE2BCFCA43}" srcOrd="0" destOrd="0" presId="urn:microsoft.com/office/officeart/2005/8/layout/hProcess6"/>
    <dgm:cxn modelId="{7967F773-A04A-4C3A-B39A-DB8D37209FD8}" srcId="{13126A60-2281-45D5-B589-38ACB16BF948}" destId="{326E5FE8-D6AA-44E2-A46D-F2B9C4335A2E}" srcOrd="0" destOrd="0" parTransId="{B8F58E78-BADB-41A5-8351-5C08BC6BC267}" sibTransId="{7A1F24D4-C99C-4EF2-A886-7A1395845CBC}"/>
    <dgm:cxn modelId="{5851BC57-341C-445C-A7E7-09FD38D8BCA6}" srcId="{FB6BEC2C-3575-4027-B44F-AC0AEC720A1D}" destId="{F50BBB28-3573-43CA-AA5B-C423DC67D1CA}" srcOrd="0" destOrd="0" parTransId="{C6E3B623-DA30-4D82-84B9-808AE9109CEC}" sibTransId="{105228EF-B86C-490C-BFD3-8D9D96BE7E28}"/>
    <dgm:cxn modelId="{5610E85A-A810-474B-92AC-E800C07895B4}" type="presOf" srcId="{326E5FE8-D6AA-44E2-A46D-F2B9C4335A2E}" destId="{045DBEFF-ED55-425C-9CAB-102B035B98F1}" srcOrd="1" destOrd="0" presId="urn:microsoft.com/office/officeart/2005/8/layout/hProcess6"/>
    <dgm:cxn modelId="{8C1B8A80-C8AF-4670-8A74-607ED52EAF41}" srcId="{FB6BEC2C-3575-4027-B44F-AC0AEC720A1D}" destId="{DBBD2A75-BDAE-4072-AFD1-CC3C4B44FC25}" srcOrd="1" destOrd="0" parTransId="{46D4F1EC-5DDE-41C4-9758-63C168CF677C}" sibTransId="{9817D520-692F-4A9A-8DB5-C586D584B214}"/>
    <dgm:cxn modelId="{152FC28C-ECFA-4C43-BF95-3B392D9436D0}" srcId="{FB6BEC2C-3575-4027-B44F-AC0AEC720A1D}" destId="{D93FA276-D201-4167-B00C-BE090C81495F}" srcOrd="3" destOrd="0" parTransId="{78DC10C0-A9DE-47B6-B8EC-A7701033207F}" sibTransId="{274AA81D-CD5F-410E-8BFD-56DB49AE6A35}"/>
    <dgm:cxn modelId="{D5D20990-C2E2-40C3-B65A-D20FDC12E4B6}" type="presOf" srcId="{DBBD2A75-BDAE-4072-AFD1-CC3C4B44FC25}" destId="{AEAC7BD6-6A32-4ADA-8B10-A4206FD29699}" srcOrd="0" destOrd="0" presId="urn:microsoft.com/office/officeart/2005/8/layout/hProcess6"/>
    <dgm:cxn modelId="{D835E991-2615-465D-9BCB-7AEE25F43E32}" type="presOf" srcId="{9E9795B6-5E99-4605-B49A-AEEB50809C85}" destId="{D446DE14-AAA5-4CAD-A0C1-205B3D341CC9}" srcOrd="0" destOrd="0" presId="urn:microsoft.com/office/officeart/2005/8/layout/hProcess6"/>
    <dgm:cxn modelId="{6BE17C9D-CC12-43FC-898F-4F1DB3E01944}" type="presOf" srcId="{87139530-ADDB-4E24-BE38-052A055E9AE6}" destId="{C70572C6-0A2E-4FA6-95AD-719CFEB49F10}" srcOrd="1" destOrd="0" presId="urn:microsoft.com/office/officeart/2005/8/layout/hProcess6"/>
    <dgm:cxn modelId="{17962F9E-75E1-4342-BD3F-3E2F4D5EC26D}" type="presOf" srcId="{326E5FE8-D6AA-44E2-A46D-F2B9C4335A2E}" destId="{FC64A7D8-08D1-42D0-B3A0-25AF59B686B5}" srcOrd="0" destOrd="0" presId="urn:microsoft.com/office/officeart/2005/8/layout/hProcess6"/>
    <dgm:cxn modelId="{2AFF1F9F-A247-4E08-A6DE-072C805ED9BA}" type="presOf" srcId="{FB6BEC2C-3575-4027-B44F-AC0AEC720A1D}" destId="{B935A45E-BB83-4F15-8482-FC63CA41A31D}" srcOrd="0" destOrd="0" presId="urn:microsoft.com/office/officeart/2005/8/layout/hProcess6"/>
    <dgm:cxn modelId="{BEDABDA4-E14B-4133-A5B4-97EE501EAD2C}" srcId="{9E9795B6-5E99-4605-B49A-AEEB50809C85}" destId="{1C0A4B6A-1EE3-4514-9D95-A8574EA13DDA}" srcOrd="0" destOrd="0" parTransId="{EE7DEDA1-B721-4F79-9345-70B24C89CFC1}" sibTransId="{35F38399-697B-4FB2-96E6-500686CCF440}"/>
    <dgm:cxn modelId="{D92277B2-C23F-49E8-B547-DBE1E2F34EF4}" type="presOf" srcId="{AF3821D9-EEF4-4A5A-BAB7-FF27F6E5B6BA}" destId="{B99CFF51-E8F2-4E16-AB0F-FA67D1667952}" srcOrd="0" destOrd="0" presId="urn:microsoft.com/office/officeart/2005/8/layout/hProcess6"/>
    <dgm:cxn modelId="{7EF6BFBA-7A05-41F9-B375-09FE52E88CE1}" srcId="{F50BBB28-3573-43CA-AA5B-C423DC67D1CA}" destId="{E82DBA92-0065-4038-A3A3-A465581CDD38}" srcOrd="0" destOrd="0" parTransId="{0EACF1B1-C5DC-4AC1-95CB-45F972A7D099}" sibTransId="{F9B26C00-C812-48C1-A0EC-1F05A2753206}"/>
    <dgm:cxn modelId="{FDD057C1-7E42-4A0D-A6B8-CA29FFCCE112}" type="presOf" srcId="{1C0A4B6A-1EE3-4514-9D95-A8574EA13DDA}" destId="{87CD68EF-9B8A-4892-8439-6E641D1DC224}" srcOrd="0" destOrd="0" presId="urn:microsoft.com/office/officeart/2005/8/layout/hProcess6"/>
    <dgm:cxn modelId="{96A4E6DA-C82C-4AF2-AF08-0A0C45318FC9}" srcId="{FB6BEC2C-3575-4027-B44F-AC0AEC720A1D}" destId="{9E9795B6-5E99-4605-B49A-AEEB50809C85}" srcOrd="2" destOrd="0" parTransId="{B3174C0B-86A1-4706-8B68-5F4A962F0156}" sibTransId="{225C654D-A52C-4A96-BCB7-26F95FC2A543}"/>
    <dgm:cxn modelId="{14A669F3-9980-4343-80F4-BE65836F113F}" type="presOf" srcId="{E82DBA92-0065-4038-A3A3-A465581CDD38}" destId="{75832D3B-653E-4A24-9AC4-543D94553CB4}" srcOrd="1" destOrd="0" presId="urn:microsoft.com/office/officeart/2005/8/layout/hProcess6"/>
    <dgm:cxn modelId="{F682FC34-0A0A-46DB-807B-45820F354A8C}" type="presParOf" srcId="{B935A45E-BB83-4F15-8482-FC63CA41A31D}" destId="{19DF33A5-5CE3-456D-B0D7-F258A69A7162}" srcOrd="0" destOrd="0" presId="urn:microsoft.com/office/officeart/2005/8/layout/hProcess6"/>
    <dgm:cxn modelId="{FB743C43-91A8-4C9E-98C2-AF0FF113A158}" type="presParOf" srcId="{19DF33A5-5CE3-456D-B0D7-F258A69A7162}" destId="{7DBC3B99-8AAF-4D99-9B89-777BF524004B}" srcOrd="0" destOrd="0" presId="urn:microsoft.com/office/officeart/2005/8/layout/hProcess6"/>
    <dgm:cxn modelId="{5FD4CD66-8790-4CBC-84DF-645D22E94326}" type="presParOf" srcId="{19DF33A5-5CE3-456D-B0D7-F258A69A7162}" destId="{4097E5C8-932B-47B3-9431-CAEE2BCFCA43}" srcOrd="1" destOrd="0" presId="urn:microsoft.com/office/officeart/2005/8/layout/hProcess6"/>
    <dgm:cxn modelId="{55B7C01E-7B5A-4B08-A2B4-24254ED0BB41}" type="presParOf" srcId="{19DF33A5-5CE3-456D-B0D7-F258A69A7162}" destId="{75832D3B-653E-4A24-9AC4-543D94553CB4}" srcOrd="2" destOrd="0" presId="urn:microsoft.com/office/officeart/2005/8/layout/hProcess6"/>
    <dgm:cxn modelId="{957E20F4-4EE3-4138-B961-970D6622837F}" type="presParOf" srcId="{19DF33A5-5CE3-456D-B0D7-F258A69A7162}" destId="{2A7E2084-0CC3-4B26-950C-35B7A2E217A5}" srcOrd="3" destOrd="0" presId="urn:microsoft.com/office/officeart/2005/8/layout/hProcess6"/>
    <dgm:cxn modelId="{290066F9-AE54-417B-A7E5-4EF9D2DBCAF5}" type="presParOf" srcId="{B935A45E-BB83-4F15-8482-FC63CA41A31D}" destId="{BAB0A12E-F166-46F4-BA18-14D8C8A02B72}" srcOrd="1" destOrd="0" presId="urn:microsoft.com/office/officeart/2005/8/layout/hProcess6"/>
    <dgm:cxn modelId="{3FCB9ABA-993C-4569-B971-1C3F4C6FAAAE}" type="presParOf" srcId="{B935A45E-BB83-4F15-8482-FC63CA41A31D}" destId="{6CB8FC5B-E5DF-4C58-B5EC-7D24FEA0C70F}" srcOrd="2" destOrd="0" presId="urn:microsoft.com/office/officeart/2005/8/layout/hProcess6"/>
    <dgm:cxn modelId="{EE923AAA-03E6-420A-BAC4-DD24526E594F}" type="presParOf" srcId="{6CB8FC5B-E5DF-4C58-B5EC-7D24FEA0C70F}" destId="{5FDE3296-CDDF-48F5-9A90-2E9CEAB761B6}" srcOrd="0" destOrd="0" presId="urn:microsoft.com/office/officeart/2005/8/layout/hProcess6"/>
    <dgm:cxn modelId="{DEC3C827-8D75-4B91-8323-3243953E39F8}" type="presParOf" srcId="{6CB8FC5B-E5DF-4C58-B5EC-7D24FEA0C70F}" destId="{5BA2AF19-288A-453D-871E-01C161DB7A57}" srcOrd="1" destOrd="0" presId="urn:microsoft.com/office/officeart/2005/8/layout/hProcess6"/>
    <dgm:cxn modelId="{F9AC8DFB-D189-418A-9532-8F95236EE3C9}" type="presParOf" srcId="{6CB8FC5B-E5DF-4C58-B5EC-7D24FEA0C70F}" destId="{C70572C6-0A2E-4FA6-95AD-719CFEB49F10}" srcOrd="2" destOrd="0" presId="urn:microsoft.com/office/officeart/2005/8/layout/hProcess6"/>
    <dgm:cxn modelId="{D321CFAD-657F-4DF2-BA57-1726F504D82F}" type="presParOf" srcId="{6CB8FC5B-E5DF-4C58-B5EC-7D24FEA0C70F}" destId="{AEAC7BD6-6A32-4ADA-8B10-A4206FD29699}" srcOrd="3" destOrd="0" presId="urn:microsoft.com/office/officeart/2005/8/layout/hProcess6"/>
    <dgm:cxn modelId="{294E86A1-7F75-451A-A142-03BF2666BFC7}" type="presParOf" srcId="{B935A45E-BB83-4F15-8482-FC63CA41A31D}" destId="{33835019-B64F-4BAF-A9FB-990A1CAD17B5}" srcOrd="3" destOrd="0" presId="urn:microsoft.com/office/officeart/2005/8/layout/hProcess6"/>
    <dgm:cxn modelId="{43A35615-F965-4713-BFB9-0B167B541761}" type="presParOf" srcId="{B935A45E-BB83-4F15-8482-FC63CA41A31D}" destId="{270E42C4-0852-4DC1-9205-821F79A1930C}" srcOrd="4" destOrd="0" presId="urn:microsoft.com/office/officeart/2005/8/layout/hProcess6"/>
    <dgm:cxn modelId="{0982397D-7089-4E3A-A10B-EC707191C679}" type="presParOf" srcId="{270E42C4-0852-4DC1-9205-821F79A1930C}" destId="{44B8F28E-3BA5-4CB2-8F28-7EBECB273777}" srcOrd="0" destOrd="0" presId="urn:microsoft.com/office/officeart/2005/8/layout/hProcess6"/>
    <dgm:cxn modelId="{8004AB33-5224-4253-9184-5804A9027A6A}" type="presParOf" srcId="{270E42C4-0852-4DC1-9205-821F79A1930C}" destId="{87CD68EF-9B8A-4892-8439-6E641D1DC224}" srcOrd="1" destOrd="0" presId="urn:microsoft.com/office/officeart/2005/8/layout/hProcess6"/>
    <dgm:cxn modelId="{0A554D9F-B7AB-4745-B85F-7D196561164B}" type="presParOf" srcId="{270E42C4-0852-4DC1-9205-821F79A1930C}" destId="{D8715AB6-5C62-445B-9298-F5F22EE2D12E}" srcOrd="2" destOrd="0" presId="urn:microsoft.com/office/officeart/2005/8/layout/hProcess6"/>
    <dgm:cxn modelId="{90381D4A-8BD6-4F56-82F1-BA8942FC4E72}" type="presParOf" srcId="{270E42C4-0852-4DC1-9205-821F79A1930C}" destId="{D446DE14-AAA5-4CAD-A0C1-205B3D341CC9}" srcOrd="3" destOrd="0" presId="urn:microsoft.com/office/officeart/2005/8/layout/hProcess6"/>
    <dgm:cxn modelId="{181C185E-E8D5-49ED-8DBF-349021CA1E64}" type="presParOf" srcId="{B935A45E-BB83-4F15-8482-FC63CA41A31D}" destId="{A2C3F21F-0501-4295-A6F2-BB7D5297A470}" srcOrd="5" destOrd="0" presId="urn:microsoft.com/office/officeart/2005/8/layout/hProcess6"/>
    <dgm:cxn modelId="{8A5EAC0A-0C4F-45ED-B8DC-74F41868C4B2}" type="presParOf" srcId="{B935A45E-BB83-4F15-8482-FC63CA41A31D}" destId="{359A75FC-ED4E-4379-8216-D4D89FE0EE53}" srcOrd="6" destOrd="0" presId="urn:microsoft.com/office/officeart/2005/8/layout/hProcess6"/>
    <dgm:cxn modelId="{A3C3A088-C2A1-47BA-A2C7-7C9B40D072B2}" type="presParOf" srcId="{359A75FC-ED4E-4379-8216-D4D89FE0EE53}" destId="{89476875-BAF8-4165-892D-41B3ED154B46}" srcOrd="0" destOrd="0" presId="urn:microsoft.com/office/officeart/2005/8/layout/hProcess6"/>
    <dgm:cxn modelId="{78F7F43B-7966-4235-993A-21A176F33496}" type="presParOf" srcId="{359A75FC-ED4E-4379-8216-D4D89FE0EE53}" destId="{B99CFF51-E8F2-4E16-AB0F-FA67D1667952}" srcOrd="1" destOrd="0" presId="urn:microsoft.com/office/officeart/2005/8/layout/hProcess6"/>
    <dgm:cxn modelId="{91358DC0-456B-437C-ADF1-9E5D29B28A5A}" type="presParOf" srcId="{359A75FC-ED4E-4379-8216-D4D89FE0EE53}" destId="{413BFFE2-87A4-488C-B30D-6B869C882F40}" srcOrd="2" destOrd="0" presId="urn:microsoft.com/office/officeart/2005/8/layout/hProcess6"/>
    <dgm:cxn modelId="{50C3727B-A2AC-433A-A045-409DBCF0E97D}" type="presParOf" srcId="{359A75FC-ED4E-4379-8216-D4D89FE0EE53}" destId="{45D572DC-1B82-43FF-AEDC-BB249D4E8B4A}" srcOrd="3" destOrd="0" presId="urn:microsoft.com/office/officeart/2005/8/layout/hProcess6"/>
    <dgm:cxn modelId="{C212EEAC-33A9-4605-B943-93E6623ABC6D}" type="presParOf" srcId="{B935A45E-BB83-4F15-8482-FC63CA41A31D}" destId="{3C82CE8A-3E41-4FD5-AEB4-B23C232426FF}" srcOrd="7" destOrd="0" presId="urn:microsoft.com/office/officeart/2005/8/layout/hProcess6"/>
    <dgm:cxn modelId="{77924D2F-1D33-47DB-8412-BD6262F8324F}" type="presParOf" srcId="{B935A45E-BB83-4F15-8482-FC63CA41A31D}" destId="{5776959E-D89E-4D23-A0B3-EE83180064F3}" srcOrd="8" destOrd="0" presId="urn:microsoft.com/office/officeart/2005/8/layout/hProcess6"/>
    <dgm:cxn modelId="{7E06FF17-95BA-40B7-883A-1633FA63095D}" type="presParOf" srcId="{5776959E-D89E-4D23-A0B3-EE83180064F3}" destId="{BBFEDC57-6A83-4F12-9186-E548D3BFC071}" srcOrd="0" destOrd="0" presId="urn:microsoft.com/office/officeart/2005/8/layout/hProcess6"/>
    <dgm:cxn modelId="{4A428236-17CA-460E-983F-7411D4D24FCF}" type="presParOf" srcId="{5776959E-D89E-4D23-A0B3-EE83180064F3}" destId="{FC64A7D8-08D1-42D0-B3A0-25AF59B686B5}" srcOrd="1" destOrd="0" presId="urn:microsoft.com/office/officeart/2005/8/layout/hProcess6"/>
    <dgm:cxn modelId="{0B712D20-2A69-43BA-8698-B333B8288B88}" type="presParOf" srcId="{5776959E-D89E-4D23-A0B3-EE83180064F3}" destId="{045DBEFF-ED55-425C-9CAB-102B035B98F1}" srcOrd="2" destOrd="0" presId="urn:microsoft.com/office/officeart/2005/8/layout/hProcess6"/>
    <dgm:cxn modelId="{1B5734DC-473E-4C92-BC96-816E5D2A2F40}" type="presParOf" srcId="{5776959E-D89E-4D23-A0B3-EE83180064F3}" destId="{A8652A33-55F4-40F2-8DD7-1F3F16BA85AB}"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98F53-892A-4EE1-A5F7-93506F12A041}">
      <dsp:nvSpPr>
        <dsp:cNvPr id="0" name=""/>
        <dsp:cNvSpPr/>
      </dsp:nvSpPr>
      <dsp:spPr>
        <a:xfrm>
          <a:off x="2809" y="0"/>
          <a:ext cx="5738827" cy="840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tr-TR" sz="1600" kern="1200" dirty="0"/>
            <a:t>Sigortalılık vergi dairelerine kayıt tarihlerinden itibaren başlar.</a:t>
          </a:r>
        </a:p>
      </dsp:txBody>
      <dsp:txXfrm>
        <a:off x="43853" y="41044"/>
        <a:ext cx="5656739" cy="758700"/>
      </dsp:txXfrm>
    </dsp:sp>
    <dsp:sp modelId="{B16945FA-3254-4535-B328-41ED058FF75E}">
      <dsp:nvSpPr>
        <dsp:cNvPr id="0" name=""/>
        <dsp:cNvSpPr/>
      </dsp:nvSpPr>
      <dsp:spPr>
        <a:xfrm>
          <a:off x="0" y="884575"/>
          <a:ext cx="5738827" cy="840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tr-TR" sz="1600" kern="1200" dirty="0"/>
            <a:t>Sigorta bildirimleri 15 gün içinde gerçekleştirilir.</a:t>
          </a:r>
        </a:p>
      </dsp:txBody>
      <dsp:txXfrm>
        <a:off x="41044" y="925619"/>
        <a:ext cx="5656739" cy="758700"/>
      </dsp:txXfrm>
    </dsp:sp>
    <dsp:sp modelId="{4595E0A3-BDCD-4963-8ED9-B1FFD75ABF9E}">
      <dsp:nvSpPr>
        <dsp:cNvPr id="0" name=""/>
        <dsp:cNvSpPr/>
      </dsp:nvSpPr>
      <dsp:spPr>
        <a:xfrm rot="5400000">
          <a:off x="3569899" y="349578"/>
          <a:ext cx="672630" cy="367643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tr-TR" sz="1900" kern="1200" dirty="0"/>
            <a:t>Vergi Dairelerince </a:t>
          </a:r>
        </a:p>
      </dsp:txBody>
      <dsp:txXfrm rot="-5400000">
        <a:off x="2067996" y="1884317"/>
        <a:ext cx="3643602" cy="606960"/>
      </dsp:txXfrm>
    </dsp:sp>
    <dsp:sp modelId="{FE39E0DB-8C4A-4AA8-AFC8-912A7924DDAB}">
      <dsp:nvSpPr>
        <dsp:cNvPr id="0" name=""/>
        <dsp:cNvSpPr/>
      </dsp:nvSpPr>
      <dsp:spPr>
        <a:xfrm>
          <a:off x="0" y="1767403"/>
          <a:ext cx="2067995" cy="840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tr-TR" sz="1600" kern="1200"/>
            <a:t>Gerçek veya basit usulde gelir vergisi mükellefi </a:t>
          </a:r>
        </a:p>
      </dsp:txBody>
      <dsp:txXfrm>
        <a:off x="41044" y="1808447"/>
        <a:ext cx="1985907" cy="758700"/>
      </dsp:txXfrm>
    </dsp:sp>
    <dsp:sp modelId="{D9AB4177-0085-4E7B-9331-99C3D2615DA1}">
      <dsp:nvSpPr>
        <dsp:cNvPr id="0" name=""/>
        <dsp:cNvSpPr/>
      </dsp:nvSpPr>
      <dsp:spPr>
        <a:xfrm rot="5400000">
          <a:off x="3569899" y="1232406"/>
          <a:ext cx="672630" cy="367643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tr-TR" sz="1900" kern="1200"/>
            <a:t>Esnaf ve Sanatkârlar Sicil Müdürlüklerince</a:t>
          </a:r>
        </a:p>
      </dsp:txBody>
      <dsp:txXfrm rot="-5400000">
        <a:off x="2067996" y="2767145"/>
        <a:ext cx="3643602" cy="606960"/>
      </dsp:txXfrm>
    </dsp:sp>
    <dsp:sp modelId="{D16B9BCD-867C-43CB-B39F-8D00C3375839}">
      <dsp:nvSpPr>
        <dsp:cNvPr id="0" name=""/>
        <dsp:cNvSpPr/>
      </dsp:nvSpPr>
      <dsp:spPr>
        <a:xfrm>
          <a:off x="0" y="2650230"/>
          <a:ext cx="2067995" cy="8407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tr-TR" sz="1600" kern="1200"/>
            <a:t>Gelir vergisinden muaf </a:t>
          </a:r>
        </a:p>
      </dsp:txBody>
      <dsp:txXfrm>
        <a:off x="41044" y="2691274"/>
        <a:ext cx="1985907" cy="758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AFC44-92DE-486B-853E-74446D784B45}">
      <dsp:nvSpPr>
        <dsp:cNvPr id="0" name=""/>
        <dsp:cNvSpPr/>
      </dsp:nvSpPr>
      <dsp:spPr>
        <a:xfrm>
          <a:off x="0" y="259413"/>
          <a:ext cx="8112401" cy="565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tr-TR" sz="1800" kern="1200" dirty="0"/>
            <a:t>İş Yerini Bildirme Yükümlülüğü (Sigortalı İşçi Çalıştırma Bildirimi)</a:t>
          </a:r>
        </a:p>
      </dsp:txBody>
      <dsp:txXfrm>
        <a:off x="27608" y="287021"/>
        <a:ext cx="8057185" cy="510336"/>
      </dsp:txXfrm>
    </dsp:sp>
    <dsp:sp modelId="{001FEEF8-04E2-41ED-88AA-2FAB7368D0CA}">
      <dsp:nvSpPr>
        <dsp:cNvPr id="0" name=""/>
        <dsp:cNvSpPr/>
      </dsp:nvSpPr>
      <dsp:spPr>
        <a:xfrm>
          <a:off x="0" y="837593"/>
          <a:ext cx="8112401" cy="565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tr-TR" sz="1800" kern="1200" dirty="0"/>
            <a:t>Aylık Prim ve Hizmet Belgesi Verme Yükümlülüğü (İşçi Ay İçindeki Çalışma Süreleri) </a:t>
          </a:r>
        </a:p>
      </dsp:txBody>
      <dsp:txXfrm>
        <a:off x="27608" y="865201"/>
        <a:ext cx="8057185" cy="510336"/>
      </dsp:txXfrm>
    </dsp:sp>
    <dsp:sp modelId="{F4225DB5-36EE-413F-8A38-A17B41DEDBCA}">
      <dsp:nvSpPr>
        <dsp:cNvPr id="0" name=""/>
        <dsp:cNvSpPr/>
      </dsp:nvSpPr>
      <dsp:spPr>
        <a:xfrm>
          <a:off x="0" y="1415774"/>
          <a:ext cx="8112401" cy="723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tr-TR" sz="1800" kern="1200" dirty="0"/>
            <a:t>Muhtasar ve Prim Hizmet Beyannamesi Verme Yükümlülüğü </a:t>
          </a:r>
        </a:p>
        <a:p>
          <a:pPr marL="0" lvl="0" indent="0" algn="l" defTabSz="800100" rtl="0">
            <a:lnSpc>
              <a:spcPct val="90000"/>
            </a:lnSpc>
            <a:spcBef>
              <a:spcPct val="0"/>
            </a:spcBef>
            <a:spcAft>
              <a:spcPct val="35000"/>
            </a:spcAft>
            <a:buNone/>
          </a:pPr>
          <a:r>
            <a:rPr lang="tr-TR" sz="1800" kern="1200" dirty="0"/>
            <a:t>(Vergi Kesintileri + İşçi Sigorta Primleri ve Prim Ödeme Gün Sayıları)</a:t>
          </a:r>
        </a:p>
      </dsp:txBody>
      <dsp:txXfrm>
        <a:off x="35327" y="1451101"/>
        <a:ext cx="8041747" cy="653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8499B-C715-4C80-BD0C-815611D348BC}">
      <dsp:nvSpPr>
        <dsp:cNvPr id="0" name=""/>
        <dsp:cNvSpPr/>
      </dsp:nvSpPr>
      <dsp:spPr>
        <a:xfrm>
          <a:off x="2376380" y="459303"/>
          <a:ext cx="1366550" cy="713958"/>
        </a:xfrm>
        <a:custGeom>
          <a:avLst/>
          <a:gdLst/>
          <a:ahLst/>
          <a:cxnLst/>
          <a:rect l="0" t="0" r="0" b="0"/>
          <a:pathLst>
            <a:path>
              <a:moveTo>
                <a:pt x="0" y="0"/>
              </a:moveTo>
              <a:lnTo>
                <a:pt x="0" y="356979"/>
              </a:lnTo>
              <a:lnTo>
                <a:pt x="1366550" y="356979"/>
              </a:lnTo>
              <a:lnTo>
                <a:pt x="1366550" y="7139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AEF7F4-C3FA-4EC4-897C-0504F5A149E0}">
      <dsp:nvSpPr>
        <dsp:cNvPr id="0" name=""/>
        <dsp:cNvSpPr/>
      </dsp:nvSpPr>
      <dsp:spPr>
        <a:xfrm>
          <a:off x="1009829" y="459303"/>
          <a:ext cx="1366550" cy="713958"/>
        </a:xfrm>
        <a:custGeom>
          <a:avLst/>
          <a:gdLst/>
          <a:ahLst/>
          <a:cxnLst/>
          <a:rect l="0" t="0" r="0" b="0"/>
          <a:pathLst>
            <a:path>
              <a:moveTo>
                <a:pt x="1366550" y="0"/>
              </a:moveTo>
              <a:lnTo>
                <a:pt x="1366550" y="356979"/>
              </a:lnTo>
              <a:lnTo>
                <a:pt x="0" y="356979"/>
              </a:lnTo>
              <a:lnTo>
                <a:pt x="0" y="7139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03BD94-88BA-4C5C-95D7-73F2A690C951}">
      <dsp:nvSpPr>
        <dsp:cNvPr id="0" name=""/>
        <dsp:cNvSpPr/>
      </dsp:nvSpPr>
      <dsp:spPr>
        <a:xfrm flipV="1">
          <a:off x="2122380" y="352889"/>
          <a:ext cx="507998" cy="1064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rot="10800000">
        <a:off x="2122380" y="352889"/>
        <a:ext cx="507998" cy="106413"/>
      </dsp:txXfrm>
    </dsp:sp>
    <dsp:sp modelId="{0090630C-A5DA-4242-9B33-464D53ABFF00}">
      <dsp:nvSpPr>
        <dsp:cNvPr id="0" name=""/>
        <dsp:cNvSpPr/>
      </dsp:nvSpPr>
      <dsp:spPr>
        <a:xfrm>
          <a:off x="258" y="1173262"/>
          <a:ext cx="2019142" cy="582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4B-İşveren</a:t>
          </a:r>
        </a:p>
        <a:p>
          <a:pPr marL="0" lvl="0" indent="0" algn="ctr" defTabSz="711200">
            <a:lnSpc>
              <a:spcPct val="90000"/>
            </a:lnSpc>
            <a:spcBef>
              <a:spcPct val="0"/>
            </a:spcBef>
            <a:spcAft>
              <a:spcPct val="35000"/>
            </a:spcAft>
            <a:buNone/>
          </a:pPr>
          <a:r>
            <a:rPr lang="tr-TR" sz="1600" kern="1200" dirty="0"/>
            <a:t>(BAĞ-KUR)</a:t>
          </a:r>
        </a:p>
      </dsp:txBody>
      <dsp:txXfrm>
        <a:off x="258" y="1173262"/>
        <a:ext cx="2019142" cy="582844"/>
      </dsp:txXfrm>
    </dsp:sp>
    <dsp:sp modelId="{365E635E-CA5F-4D86-BC19-420052AD5D1C}">
      <dsp:nvSpPr>
        <dsp:cNvPr id="0" name=""/>
        <dsp:cNvSpPr/>
      </dsp:nvSpPr>
      <dsp:spPr>
        <a:xfrm>
          <a:off x="2733359" y="1173262"/>
          <a:ext cx="2019142" cy="582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4A-İşçi</a:t>
          </a:r>
        </a:p>
        <a:p>
          <a:pPr marL="0" lvl="0" indent="0" algn="ctr" defTabSz="711200">
            <a:lnSpc>
              <a:spcPct val="90000"/>
            </a:lnSpc>
            <a:spcBef>
              <a:spcPct val="0"/>
            </a:spcBef>
            <a:spcAft>
              <a:spcPct val="35000"/>
            </a:spcAft>
            <a:buNone/>
          </a:pPr>
          <a:r>
            <a:rPr lang="tr-TR" sz="1600" kern="1200" dirty="0"/>
            <a:t>(SSK)</a:t>
          </a:r>
        </a:p>
      </dsp:txBody>
      <dsp:txXfrm>
        <a:off x="2733359" y="1173262"/>
        <a:ext cx="2019142" cy="58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8A169-9F07-48E5-A921-1A84056AA206}">
      <dsp:nvSpPr>
        <dsp:cNvPr id="0" name=""/>
        <dsp:cNvSpPr/>
      </dsp:nvSpPr>
      <dsp:spPr>
        <a:xfrm>
          <a:off x="0" y="366972"/>
          <a:ext cx="645433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9BC7C2-F19A-4018-9BC2-77BBBF7C1109}">
      <dsp:nvSpPr>
        <dsp:cNvPr id="0" name=""/>
        <dsp:cNvSpPr/>
      </dsp:nvSpPr>
      <dsp:spPr>
        <a:xfrm>
          <a:off x="322716" y="45180"/>
          <a:ext cx="4518037" cy="5284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771" tIns="0" rIns="170771" bIns="0" numCol="1" spcCol="1270" anchor="ctr" anchorCtr="0">
          <a:noAutofit/>
        </a:bodyPr>
        <a:lstStyle/>
        <a:p>
          <a:pPr marL="0" lvl="0" indent="0" algn="l" defTabSz="889000" rtl="0">
            <a:lnSpc>
              <a:spcPct val="90000"/>
            </a:lnSpc>
            <a:spcBef>
              <a:spcPct val="0"/>
            </a:spcBef>
            <a:spcAft>
              <a:spcPct val="35000"/>
            </a:spcAft>
            <a:buNone/>
          </a:pPr>
          <a:r>
            <a:rPr lang="tr-TR" sz="2000" kern="1200" dirty="0"/>
            <a:t>Sıhhî/Gayrisıhhî İşyeri Açma ve Çalışma Ruhsatı Başvuru/Beyan Formu</a:t>
          </a:r>
        </a:p>
      </dsp:txBody>
      <dsp:txXfrm>
        <a:off x="348512" y="70976"/>
        <a:ext cx="4466445" cy="476840"/>
      </dsp:txXfrm>
    </dsp:sp>
    <dsp:sp modelId="{9412D4D7-D32A-4E4B-A8F4-44614D064117}">
      <dsp:nvSpPr>
        <dsp:cNvPr id="0" name=""/>
        <dsp:cNvSpPr/>
      </dsp:nvSpPr>
      <dsp:spPr>
        <a:xfrm>
          <a:off x="0" y="1130216"/>
          <a:ext cx="6454339" cy="771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0928" tIns="291592" rIns="500928" bIns="156464" numCol="1" spcCol="1270" anchor="t" anchorCtr="0">
          <a:noAutofit/>
        </a:bodyPr>
        <a:lstStyle/>
        <a:p>
          <a:pPr marL="228600" lvl="1" indent="-228600" algn="l" defTabSz="977900" rtl="0">
            <a:lnSpc>
              <a:spcPct val="90000"/>
            </a:lnSpc>
            <a:spcBef>
              <a:spcPct val="0"/>
            </a:spcBef>
            <a:spcAft>
              <a:spcPct val="15000"/>
            </a:spcAft>
            <a:buChar char="•"/>
          </a:pPr>
          <a:r>
            <a:rPr lang="tr-TR" sz="2200" kern="1200" dirty="0"/>
            <a:t>Ustalık Belgesi</a:t>
          </a:r>
        </a:p>
      </dsp:txBody>
      <dsp:txXfrm>
        <a:off x="0" y="1130216"/>
        <a:ext cx="6454339" cy="771750"/>
      </dsp:txXfrm>
    </dsp:sp>
    <dsp:sp modelId="{3F3E63D6-F293-4F02-93F6-4BF501DE288F}">
      <dsp:nvSpPr>
        <dsp:cNvPr id="0" name=""/>
        <dsp:cNvSpPr/>
      </dsp:nvSpPr>
      <dsp:spPr>
        <a:xfrm>
          <a:off x="322716" y="795372"/>
          <a:ext cx="4518037" cy="5414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771" tIns="0" rIns="170771" bIns="0" numCol="1" spcCol="1270" anchor="ctr" anchorCtr="0">
          <a:noAutofit/>
        </a:bodyPr>
        <a:lstStyle/>
        <a:p>
          <a:pPr marL="0" lvl="0" indent="0" algn="l" defTabSz="977900" rtl="0">
            <a:lnSpc>
              <a:spcPct val="90000"/>
            </a:lnSpc>
            <a:spcBef>
              <a:spcPct val="0"/>
            </a:spcBef>
            <a:spcAft>
              <a:spcPct val="35000"/>
            </a:spcAft>
            <a:buNone/>
          </a:pPr>
          <a:r>
            <a:rPr lang="tr-TR" sz="2200" kern="1200" dirty="0"/>
            <a:t>İşyeri Açma ve Çalışma Ruhsatlarına İlişkin </a:t>
          </a:r>
          <a:r>
            <a:rPr lang="tr-TR" sz="2000" kern="1200" dirty="0"/>
            <a:t>Yönetmelik</a:t>
          </a:r>
        </a:p>
      </dsp:txBody>
      <dsp:txXfrm>
        <a:off x="349149" y="821805"/>
        <a:ext cx="4465171" cy="488617"/>
      </dsp:txXfrm>
    </dsp:sp>
    <dsp:sp modelId="{EA0170AD-F90D-4D1B-B7AA-454262A52065}">
      <dsp:nvSpPr>
        <dsp:cNvPr id="0" name=""/>
        <dsp:cNvSpPr/>
      </dsp:nvSpPr>
      <dsp:spPr>
        <a:xfrm>
          <a:off x="0" y="2342046"/>
          <a:ext cx="6454339" cy="771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0928" tIns="291592" rIns="500928" bIns="156464" numCol="1" spcCol="1270" anchor="t" anchorCtr="0">
          <a:noAutofit/>
        </a:bodyPr>
        <a:lstStyle/>
        <a:p>
          <a:pPr marL="228600" lvl="1" indent="-228600" algn="l" defTabSz="977900" rtl="0">
            <a:lnSpc>
              <a:spcPct val="90000"/>
            </a:lnSpc>
            <a:spcBef>
              <a:spcPct val="0"/>
            </a:spcBef>
            <a:spcAft>
              <a:spcPct val="15000"/>
            </a:spcAft>
            <a:buChar char="•"/>
          </a:pPr>
          <a:r>
            <a:rPr lang="tr-TR" sz="2200" kern="1200" dirty="0"/>
            <a:t>Yetki Belgesi</a:t>
          </a:r>
        </a:p>
      </dsp:txBody>
      <dsp:txXfrm>
        <a:off x="0" y="2342046"/>
        <a:ext cx="6454339" cy="771750"/>
      </dsp:txXfrm>
    </dsp:sp>
    <dsp:sp modelId="{8E530403-959C-46A9-AABC-8757FEA1B55D}">
      <dsp:nvSpPr>
        <dsp:cNvPr id="0" name=""/>
        <dsp:cNvSpPr/>
      </dsp:nvSpPr>
      <dsp:spPr>
        <a:xfrm>
          <a:off x="322716" y="1977566"/>
          <a:ext cx="4518037" cy="5711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771" tIns="0" rIns="170771" bIns="0" numCol="1" spcCol="1270" anchor="ctr" anchorCtr="0">
          <a:noAutofit/>
        </a:bodyPr>
        <a:lstStyle/>
        <a:p>
          <a:pPr marL="0" lvl="0" indent="0" algn="l" defTabSz="977900" rtl="0">
            <a:lnSpc>
              <a:spcPct val="90000"/>
            </a:lnSpc>
            <a:spcBef>
              <a:spcPct val="0"/>
            </a:spcBef>
            <a:spcAft>
              <a:spcPct val="35000"/>
            </a:spcAft>
            <a:buNone/>
          </a:pPr>
          <a:r>
            <a:rPr lang="tr-TR" sz="2200" kern="1200" dirty="0"/>
            <a:t>Mesleğe Özgü Mevzuat </a:t>
          </a:r>
          <a:r>
            <a:rPr lang="tr-TR" sz="2000" kern="1200" dirty="0"/>
            <a:t>Düzenlemeleri</a:t>
          </a:r>
        </a:p>
      </dsp:txBody>
      <dsp:txXfrm>
        <a:off x="350596" y="2005446"/>
        <a:ext cx="4462277" cy="5153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7E5C8-932B-47B3-9431-CAEE2BCFCA43}">
      <dsp:nvSpPr>
        <dsp:cNvPr id="0" name=""/>
        <dsp:cNvSpPr/>
      </dsp:nvSpPr>
      <dsp:spPr>
        <a:xfrm>
          <a:off x="394750" y="522503"/>
          <a:ext cx="1570099" cy="1372464"/>
        </a:xfrm>
        <a:prstGeom prst="rightArrow">
          <a:avLst>
            <a:gd name="adj1" fmla="val 70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imes New Roman" panose="02020603050405020304" pitchFamily="18" charset="0"/>
              <a:ea typeface="+mn-ea"/>
              <a:cs typeface="Times New Roman" panose="02020603050405020304" pitchFamily="18" charset="0"/>
            </a:rPr>
            <a:t>Vergi Dairesi</a:t>
          </a:r>
        </a:p>
      </dsp:txBody>
      <dsp:txXfrm>
        <a:off x="787275" y="728373"/>
        <a:ext cx="765423" cy="960724"/>
      </dsp:txXfrm>
    </dsp:sp>
    <dsp:sp modelId="{2A7E2084-0CC3-4B26-950C-35B7A2E217A5}">
      <dsp:nvSpPr>
        <dsp:cNvPr id="0" name=""/>
        <dsp:cNvSpPr/>
      </dsp:nvSpPr>
      <dsp:spPr>
        <a:xfrm>
          <a:off x="2225" y="816210"/>
          <a:ext cx="785049" cy="78504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1</a:t>
          </a:r>
        </a:p>
      </dsp:txBody>
      <dsp:txXfrm>
        <a:off x="117193" y="931178"/>
        <a:ext cx="555113" cy="555113"/>
      </dsp:txXfrm>
    </dsp:sp>
    <dsp:sp modelId="{5BA2AF19-288A-453D-871E-01C161DB7A57}">
      <dsp:nvSpPr>
        <dsp:cNvPr id="0" name=""/>
        <dsp:cNvSpPr/>
      </dsp:nvSpPr>
      <dsp:spPr>
        <a:xfrm>
          <a:off x="2354007" y="544839"/>
          <a:ext cx="1773098" cy="1327791"/>
        </a:xfrm>
        <a:prstGeom prst="rightArrow">
          <a:avLst>
            <a:gd name="adj1" fmla="val 70000"/>
            <a:gd name="adj2" fmla="val 50000"/>
          </a:avLst>
        </a:prstGeom>
        <a:solidFill>
          <a:schemeClr val="accent3">
            <a:tint val="40000"/>
            <a:alpha val="90000"/>
            <a:hueOff val="507285"/>
            <a:satOff val="25000"/>
            <a:lumOff val="445"/>
            <a:alphaOff val="0"/>
          </a:schemeClr>
        </a:solidFill>
        <a:ln w="6350" cap="flat" cmpd="sng" algn="ctr">
          <a:solidFill>
            <a:schemeClr val="accent3">
              <a:tint val="40000"/>
              <a:alpha val="90000"/>
              <a:hueOff val="507285"/>
              <a:satOff val="25000"/>
              <a:lumOff val="44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imes New Roman" panose="02020603050405020304" pitchFamily="18" charset="0"/>
              <a:ea typeface="+mn-ea"/>
              <a:cs typeface="Times New Roman" panose="02020603050405020304" pitchFamily="18" charset="0"/>
            </a:rPr>
            <a:t>Esnaf ve Sanatkar Sicili</a:t>
          </a:r>
        </a:p>
      </dsp:txBody>
      <dsp:txXfrm>
        <a:off x="2797281" y="744008"/>
        <a:ext cx="865096" cy="929453"/>
      </dsp:txXfrm>
    </dsp:sp>
    <dsp:sp modelId="{AEAC7BD6-6A32-4ADA-8B10-A4206FD29699}">
      <dsp:nvSpPr>
        <dsp:cNvPr id="0" name=""/>
        <dsp:cNvSpPr/>
      </dsp:nvSpPr>
      <dsp:spPr>
        <a:xfrm>
          <a:off x="1993096" y="816210"/>
          <a:ext cx="785049" cy="785049"/>
        </a:xfrm>
        <a:prstGeom prst="ellipse">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2</a:t>
          </a:r>
        </a:p>
      </dsp:txBody>
      <dsp:txXfrm>
        <a:off x="2108064" y="931178"/>
        <a:ext cx="555113" cy="555113"/>
      </dsp:txXfrm>
    </dsp:sp>
    <dsp:sp modelId="{87CD68EF-9B8A-4892-8439-6E641D1DC224}">
      <dsp:nvSpPr>
        <dsp:cNvPr id="0" name=""/>
        <dsp:cNvSpPr/>
      </dsp:nvSpPr>
      <dsp:spPr>
        <a:xfrm>
          <a:off x="4617761" y="522503"/>
          <a:ext cx="1570099" cy="1372464"/>
        </a:xfrm>
        <a:prstGeom prst="rightArrow">
          <a:avLst>
            <a:gd name="adj1" fmla="val 70000"/>
            <a:gd name="adj2" fmla="val 50000"/>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Oda Kaydı</a:t>
          </a:r>
          <a:endParaRPr lang="tr-TR" sz="1600" kern="1200" dirty="0">
            <a:latin typeface="Times New Roman" panose="02020603050405020304" pitchFamily="18" charset="0"/>
            <a:ea typeface="+mn-ea"/>
            <a:cs typeface="Times New Roman" panose="02020603050405020304" pitchFamily="18" charset="0"/>
          </a:endParaRPr>
        </a:p>
      </dsp:txBody>
      <dsp:txXfrm>
        <a:off x="5010286" y="728373"/>
        <a:ext cx="765423" cy="960724"/>
      </dsp:txXfrm>
    </dsp:sp>
    <dsp:sp modelId="{D446DE14-AAA5-4CAD-A0C1-205B3D341CC9}">
      <dsp:nvSpPr>
        <dsp:cNvPr id="0" name=""/>
        <dsp:cNvSpPr/>
      </dsp:nvSpPr>
      <dsp:spPr>
        <a:xfrm>
          <a:off x="4127270" y="775780"/>
          <a:ext cx="785049" cy="785049"/>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imes New Roman" panose="02020603050405020304" pitchFamily="18" charset="0"/>
              <a:ea typeface="+mn-ea"/>
              <a:cs typeface="Times New Roman" panose="02020603050405020304" pitchFamily="18" charset="0"/>
            </a:rPr>
            <a:t>3</a:t>
          </a:r>
        </a:p>
      </dsp:txBody>
      <dsp:txXfrm>
        <a:off x="4242238" y="890748"/>
        <a:ext cx="555113" cy="555113"/>
      </dsp:txXfrm>
    </dsp:sp>
    <dsp:sp modelId="{B99CFF51-E8F2-4E16-AB0F-FA67D1667952}">
      <dsp:nvSpPr>
        <dsp:cNvPr id="0" name=""/>
        <dsp:cNvSpPr/>
      </dsp:nvSpPr>
      <dsp:spPr>
        <a:xfrm>
          <a:off x="6577018" y="544839"/>
          <a:ext cx="1773098" cy="1327791"/>
        </a:xfrm>
        <a:prstGeom prst="rightArrow">
          <a:avLst>
            <a:gd name="adj1" fmla="val 70000"/>
            <a:gd name="adj2" fmla="val 50000"/>
          </a:avLst>
        </a:prstGeom>
        <a:solidFill>
          <a:schemeClr val="accent3">
            <a:tint val="40000"/>
            <a:alpha val="90000"/>
            <a:hueOff val="1521856"/>
            <a:satOff val="75000"/>
            <a:lumOff val="1334"/>
            <a:alphaOff val="0"/>
          </a:schemeClr>
        </a:solidFill>
        <a:ln w="6350" cap="flat" cmpd="sng" algn="ctr">
          <a:solidFill>
            <a:schemeClr val="accent3">
              <a:tint val="40000"/>
              <a:alpha val="90000"/>
              <a:hueOff val="1521856"/>
              <a:satOff val="75000"/>
              <a:lumOff val="133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a:t>SGK</a:t>
          </a:r>
          <a:endParaRPr lang="tr-TR" sz="1600" kern="1200" dirty="0"/>
        </a:p>
      </dsp:txBody>
      <dsp:txXfrm>
        <a:off x="7020293" y="744008"/>
        <a:ext cx="865096" cy="929453"/>
      </dsp:txXfrm>
    </dsp:sp>
    <dsp:sp modelId="{45D572DC-1B82-43FF-AEDC-BB249D4E8B4A}">
      <dsp:nvSpPr>
        <dsp:cNvPr id="0" name=""/>
        <dsp:cNvSpPr/>
      </dsp:nvSpPr>
      <dsp:spPr>
        <a:xfrm>
          <a:off x="6216107" y="816210"/>
          <a:ext cx="785049" cy="785049"/>
        </a:xfrm>
        <a:prstGeom prst="ellipse">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4</a:t>
          </a:r>
        </a:p>
      </dsp:txBody>
      <dsp:txXfrm>
        <a:off x="6331075" y="931178"/>
        <a:ext cx="555113" cy="555113"/>
      </dsp:txXfrm>
    </dsp:sp>
    <dsp:sp modelId="{FC64A7D8-08D1-42D0-B3A0-25AF59B686B5}">
      <dsp:nvSpPr>
        <dsp:cNvPr id="0" name=""/>
        <dsp:cNvSpPr/>
      </dsp:nvSpPr>
      <dsp:spPr>
        <a:xfrm>
          <a:off x="8840772" y="522503"/>
          <a:ext cx="1570099" cy="1372464"/>
        </a:xfrm>
        <a:prstGeom prst="rightArrow">
          <a:avLst>
            <a:gd name="adj1" fmla="val 70000"/>
            <a:gd name="adj2" fmla="val 50000"/>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a:t>Ruhsat Alımı</a:t>
          </a:r>
          <a:endParaRPr lang="tr-TR" sz="1600" kern="1200" dirty="0"/>
        </a:p>
      </dsp:txBody>
      <dsp:txXfrm>
        <a:off x="9233297" y="728373"/>
        <a:ext cx="765423" cy="960724"/>
      </dsp:txXfrm>
    </dsp:sp>
    <dsp:sp modelId="{A8652A33-55F4-40F2-8DD7-1F3F16BA85AB}">
      <dsp:nvSpPr>
        <dsp:cNvPr id="0" name=""/>
        <dsp:cNvSpPr/>
      </dsp:nvSpPr>
      <dsp:spPr>
        <a:xfrm>
          <a:off x="8378362" y="816210"/>
          <a:ext cx="785049" cy="785049"/>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5</a:t>
          </a:r>
        </a:p>
      </dsp:txBody>
      <dsp:txXfrm>
        <a:off x="8493330" y="931178"/>
        <a:ext cx="555113" cy="5551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601AFF9F-B055-4DA4-AF93-A5CF905592EE}" type="datetimeFigureOut">
              <a:rPr lang="tr-TR" smtClean="0"/>
              <a:pPr/>
              <a:t>25.09.2024</a:t>
            </a:fld>
            <a:endParaRPr lang="tr-TR"/>
          </a:p>
        </p:txBody>
      </p:sp>
      <p:sp>
        <p:nvSpPr>
          <p:cNvPr id="4" name="Slayt Görüntüsü Yer Tutucusu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2C3AE35-7A8A-465F-923E-952D863F6B88}" type="slidenum">
              <a:rPr lang="tr-TR" smtClean="0"/>
              <a:pPr/>
              <a:t>‹#›</a:t>
            </a:fld>
            <a:endParaRPr lang="tr-TR"/>
          </a:p>
        </p:txBody>
      </p:sp>
    </p:spTree>
    <p:extLst>
      <p:ext uri="{BB962C8B-B14F-4D97-AF65-F5344CB8AC3E}">
        <p14:creationId xmlns:p14="http://schemas.microsoft.com/office/powerpoint/2010/main" val="326198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sbis.gtb.gov.t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85750" indent="-285750" algn="just">
              <a:buFont typeface="Arial" panose="020B0604020202020204" pitchFamily="34" charset="0"/>
              <a:buChar char="•"/>
            </a:pPr>
            <a:r>
              <a:rPr lang="tr-TR" dirty="0"/>
              <a:t>Vergi dairesine kayıt yaptırıldıktan sonra esnaf ve sanatkârlar ikinci adım olarak durumlarını 30 gün içinde sicile tescil ettirmek ve esnaf ve sanatkâr siciline kayıtlarını Sicil Gazetesi’nde ilan ettirmek ile yükümlüdür.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Esnaf ve sanatkârın işe başlayabilmeleri için sicil kaydı zorunludur ve birden çok meslekle iştigal ediliyorsa, her bir meslek için ayrı kayıt yaptırılması gerekmektedir.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Sicil kaydı başvurusu, Esnaf ve Sanatkâr Sicil Müdürlüğüne yazılı şekilde ya da elektronik ortamda Esnaf Sanatkarlar Bilgi Sistemi (ESBİS) üzerinden yapılır. </a:t>
            </a:r>
          </a:p>
          <a:p>
            <a:pPr marL="0" indent="0" algn="just">
              <a:buFont typeface="Arial" panose="020B0604020202020204" pitchFamily="34" charset="0"/>
              <a:buNone/>
            </a:pPr>
            <a:endParaRPr lang="tr-TR" dirty="0"/>
          </a:p>
          <a:p>
            <a:pPr marL="285750" indent="-285750" algn="just">
              <a:buFont typeface="Arial" panose="020B0604020202020204" pitchFamily="34" charset="0"/>
              <a:buChar char="•"/>
            </a:pPr>
            <a:r>
              <a:rPr lang="tr-TR" sz="1400" dirty="0"/>
              <a:t>ESBİS, esnaf ve sanatkârlarımızın sicil işlemleri ile esnaf ve sanatkârlar meslek kuruluşlarının faaliyetleriyle ilgili ihtiyaç duydukları her türlü iş ve işlemlerin, elektronik ortamda (</a:t>
            </a:r>
            <a:r>
              <a:rPr lang="tr-TR" sz="1400" dirty="0">
                <a:hlinkClick r:id="rId3"/>
              </a:rPr>
              <a:t>esbis.ticaret.gov.tr</a:t>
            </a:r>
            <a:r>
              <a:rPr lang="tr-TR" sz="1400" dirty="0"/>
              <a:t>) gerçekleştirildiği bir sistemdir.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Sicil Müdürlüğü tarafından esnaf ve sanatkârların hangi odaya kayıt olacağına ilişkin bilgiler, elektronik ortamda ESBİS üzerinden kayda alınır.</a:t>
            </a:r>
          </a:p>
          <a:p>
            <a:pPr marL="285750" indent="-285750" algn="just">
              <a:buFont typeface="Arial" panose="020B0604020202020204" pitchFamily="34" charset="0"/>
              <a:buChar cha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Esnaf ve sanatkârlar, çalışmaya başladıkları tarihten itibaren durumlarını otuz gün içinde bağlı bulundukları sicile tescil ve sicil gazetesinde ilan ettirmekle yükümlüdürler. Bu yükümlülüğü yerine getirmediği tespit edilenler birlik tarafından ruhsat vermekle yetkili ilgili kurum ve kuruluşlara bildirilir. İlgili kurum ve kuruluşlar, sicil kaydı yapılana kadar bunların faaliyetlerini durdurur.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lvl="0"/>
            <a:r>
              <a:rPr lang="tr-TR" sz="1200" kern="1200" dirty="0">
                <a:solidFill>
                  <a:schemeClr val="tx1"/>
                </a:solidFill>
                <a:effectLst/>
                <a:latin typeface="+mn-lt"/>
                <a:ea typeface="+mn-ea"/>
                <a:cs typeface="+mn-cs"/>
              </a:rPr>
              <a:t>Esnaf ve sanatkârların meslekî faaliyette bulunabilmeleri ve ilgili odaya kaydedilmeleri için sicile kayıt yaptırmaları şarttır ve sicile her bir meslek için ayrı kayıt yapılır.</a:t>
            </a:r>
          </a:p>
          <a:p>
            <a:pPr lvl="0"/>
            <a:endParaRPr lang="tr-TR" dirty="0">
              <a:effectLst/>
            </a:endParaRPr>
          </a:p>
          <a:p>
            <a:pPr lvl="0"/>
            <a:r>
              <a:rPr lang="tr-TR" sz="1200" kern="1200" dirty="0">
                <a:solidFill>
                  <a:schemeClr val="tx1"/>
                </a:solidFill>
                <a:effectLst/>
                <a:latin typeface="+mn-lt"/>
                <a:ea typeface="+mn-ea"/>
                <a:cs typeface="+mn-cs"/>
              </a:rPr>
              <a:t>Sicilin çalışma bölgesi içerisinde bir esnaf ve sanatkârın aynı meslek kolu ile ilgili birden fazla işyeri açması halinde, açılan diğer işyerleri şube olarak adlandırılır. Şube açılması ve kapanması tescil edilmiş hususlarda değişiklik olarak değerlendirilir.</a:t>
            </a:r>
          </a:p>
          <a:p>
            <a:pPr lvl="0"/>
            <a:endParaRPr lang="tr-TR" dirty="0">
              <a:effectLst/>
            </a:endParaRPr>
          </a:p>
          <a:p>
            <a:pPr lvl="0"/>
            <a:r>
              <a:rPr lang="tr-TR" sz="1200" kern="1200" dirty="0">
                <a:solidFill>
                  <a:schemeClr val="tx1"/>
                </a:solidFill>
                <a:effectLst/>
                <a:latin typeface="+mn-lt"/>
                <a:ea typeface="+mn-ea"/>
                <a:cs typeface="+mn-cs"/>
              </a:rPr>
              <a:t>Tescil, bir hususun sicile geçirilmesini ifade eder ve kural olarak istem üzerine yapılır. Resen, yapılacak tescillere ilişkin hükümler saklıdır.</a:t>
            </a:r>
          </a:p>
          <a:p>
            <a:pPr lvl="0"/>
            <a:endParaRPr lang="tr-TR" dirty="0">
              <a:effectLst/>
            </a:endParaRPr>
          </a:p>
          <a:p>
            <a:pPr lvl="0"/>
            <a:r>
              <a:rPr lang="tr-TR" sz="1200" kern="1200" dirty="0">
                <a:solidFill>
                  <a:schemeClr val="tx1"/>
                </a:solidFill>
                <a:effectLst/>
                <a:latin typeface="+mn-lt"/>
                <a:ea typeface="+mn-ea"/>
                <a:cs typeface="+mn-cs"/>
              </a:rPr>
              <a:t>Tescil edilecek bütün kayıtların doğrulayıcı belgelere dayanması esastır. Kayıtların dayanağı olan belgeler yazılı şekilde veya elektronik imzalı olarak elektronik ortamda müdürlüğe verilir. ESBİS ortamında elektronik olarak teyit edilecek bilgiler için ayrıca yazılı bir belge aranmaz.</a:t>
            </a:r>
          </a:p>
          <a:p>
            <a:pPr lvl="0"/>
            <a:endParaRPr lang="tr-TR" dirty="0">
              <a:effectLst/>
            </a:endParaRPr>
          </a:p>
          <a:p>
            <a:pPr lvl="0"/>
            <a:r>
              <a:rPr lang="tr-TR" sz="1200" kern="1200" dirty="0">
                <a:solidFill>
                  <a:schemeClr val="tx1"/>
                </a:solidFill>
                <a:effectLst/>
                <a:latin typeface="+mn-lt"/>
                <a:ea typeface="+mn-ea"/>
                <a:cs typeface="+mn-cs"/>
              </a:rPr>
              <a:t>ya da şerh </a:t>
            </a:r>
            <a:r>
              <a:rPr lang="tr-TR" sz="1200" kern="1200" dirty="0" err="1">
                <a:solidFill>
                  <a:schemeClr val="tx1"/>
                </a:solidFill>
                <a:effectLst/>
                <a:latin typeface="+mn-lt"/>
                <a:ea typeface="+mn-ea"/>
                <a:cs typeface="+mn-cs"/>
              </a:rPr>
              <a:t>dMahkemelerin</a:t>
            </a:r>
            <a:r>
              <a:rPr lang="tr-TR" sz="1200" kern="1200" dirty="0">
                <a:solidFill>
                  <a:schemeClr val="tx1"/>
                </a:solidFill>
                <a:effectLst/>
                <a:latin typeface="+mn-lt"/>
                <a:ea typeface="+mn-ea"/>
                <a:cs typeface="+mn-cs"/>
              </a:rPr>
              <a:t> bir hususun tesciline </a:t>
            </a:r>
            <a:r>
              <a:rPr lang="tr-TR" sz="1200" kern="1200" dirty="0" err="1">
                <a:solidFill>
                  <a:schemeClr val="tx1"/>
                </a:solidFill>
                <a:effectLst/>
                <a:latin typeface="+mn-lt"/>
                <a:ea typeface="+mn-ea"/>
                <a:cs typeface="+mn-cs"/>
              </a:rPr>
              <a:t>üşülmesine</a:t>
            </a:r>
            <a:r>
              <a:rPr lang="tr-TR" sz="1200" kern="1200" dirty="0">
                <a:solidFill>
                  <a:schemeClr val="tx1"/>
                </a:solidFill>
                <a:effectLst/>
                <a:latin typeface="+mn-lt"/>
                <a:ea typeface="+mn-ea"/>
                <a:cs typeface="+mn-cs"/>
              </a:rPr>
              <a:t> ilişkin kararını alan müdürlük, bu kararı tescil eder ya da şerh düşer. Bir hususun şerh düşülmesi, ESBİS üzerinde söz konusu tescilin yanına açılacak şerhler sütununun doldurulması suretiyle gerçekleşir.</a:t>
            </a:r>
            <a:endParaRPr lang="tr-T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effectLst/>
            </a:endParaRPr>
          </a:p>
          <a:p>
            <a:endParaRPr lang="en-US" dirty="0"/>
          </a:p>
        </p:txBody>
      </p:sp>
    </p:spTree>
    <p:extLst>
      <p:ext uri="{BB962C8B-B14F-4D97-AF65-F5344CB8AC3E}">
        <p14:creationId xmlns:p14="http://schemas.microsoft.com/office/powerpoint/2010/main" val="419944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Slayt Görüntüsü Yer Tutucusu"/>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fontAlgn="base"/>
            <a:r>
              <a:rPr lang="tr-TR" dirty="0"/>
              <a:t>Sicil kaydı başvurusu, Esnaf ve Sanatkâr Sicil Müdürlüğüne </a:t>
            </a:r>
            <a:r>
              <a:rPr lang="tr-TR" b="1" dirty="0"/>
              <a:t>yazılı şekilde ya da elektronik ortamda ESBİS</a:t>
            </a:r>
            <a:r>
              <a:rPr lang="tr-TR" dirty="0"/>
              <a:t> üzerinden yapılır. </a:t>
            </a:r>
          </a:p>
          <a:p>
            <a:pPr lvl="0" fontAlgn="base"/>
            <a:endParaRPr lang="tr-TR" dirty="0"/>
          </a:p>
          <a:p>
            <a:pPr lvl="0" fontAlgn="base"/>
            <a:r>
              <a:rPr lang="tr-TR" dirty="0"/>
              <a:t>Sicil Müdürlüğü tarafından esnaf ve sanatkârların hangi odaya kayıt olacağına ilişkin bilgiler, elektronik ortamda Bakanlık e-esnaf ve sanatkâr veri tabanı (ESBİS) üzerinden kayda alınır.</a:t>
            </a:r>
          </a:p>
          <a:p>
            <a:pPr lvl="0" fontAlgn="base"/>
            <a:endParaRPr lang="tr-TR" b="1" dirty="0"/>
          </a:p>
          <a:p>
            <a:pPr lvl="0" fontAlgn="base"/>
            <a:r>
              <a:rPr lang="tr-TR" b="1" dirty="0"/>
              <a:t>Tescili zorunlu hususlar</a:t>
            </a:r>
          </a:p>
          <a:p>
            <a:pPr lvl="0" fontAlgn="base"/>
            <a:r>
              <a:rPr lang="tr-TR" b="1" dirty="0"/>
              <a:t> </a:t>
            </a:r>
            <a:r>
              <a:rPr lang="tr-TR" dirty="0"/>
              <a:t>ad, soyadı, uyruk, kimlik numarası, varsa işletme adı, işyerleri seyyar olanların ikametgâh adresi, sektörü, meslek kolu, NACE kodu ve tanımı, varsa temsilcisinin bilgileridir. Tescil edilmiş hususlarda meydana gelen her türlü değişiklik de tescil edilir.</a:t>
            </a:r>
          </a:p>
          <a:p>
            <a:pPr lvl="0" fontAlgn="base"/>
            <a:endPar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0" fontAlgn="base"/>
            <a:r>
              <a:rPr lang="tr-TR" b="1" dirty="0"/>
              <a:t>Esnaf ve sanatkârların tescil başvurusu yaparken aşağıdaki hususlara dikkat etmesi gerekmektedir</a:t>
            </a:r>
            <a:r>
              <a:rPr lang="tr-TR" dirty="0"/>
              <a:t>:</a:t>
            </a:r>
          </a:p>
          <a:p>
            <a:pPr marL="228600" lvl="0" indent="-228600" fontAlgn="base">
              <a:buAutoNum type="arabicParenR"/>
            </a:pPr>
            <a:r>
              <a:rPr lang="tr-TR" dirty="0"/>
              <a:t>Müdürlüğe başvuru yazılı şekilde ya da elektronik ortamda ESBİS üzerinden yapılır.</a:t>
            </a:r>
          </a:p>
          <a:p>
            <a:pPr marL="0" lvl="0" indent="0" fontAlgn="base">
              <a:buNone/>
            </a:pPr>
            <a:r>
              <a:rPr lang="tr-TR" dirty="0"/>
              <a:t>2) Dilekçede istem açıkça belirtilir ve tescil edilecek hususlar gösterilir. Dilekçedeki hususlar, elektronik ortamda, belge asılları ya da onaylı örnekleri ile doğrulanır. </a:t>
            </a:r>
          </a:p>
          <a:p>
            <a:pPr marL="0" lvl="0" indent="0" fontAlgn="base">
              <a:buNone/>
            </a:pPr>
            <a:r>
              <a:rPr lang="tr-TR" dirty="0"/>
              <a:t>3) Başvurunun elektronik ortamda yapılması halinde dilekçe güvenli elektronik imza ile imzalanır ve ilgili belgeler eklenir. </a:t>
            </a:r>
            <a:endPar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2" fontAlgn="base"/>
            <a:endPar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2" fontAlgn="base"/>
            <a:r>
              <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Tescile Başvuruya Yetkili Kişiler</a:t>
            </a:r>
          </a:p>
          <a:p>
            <a:r>
              <a:rPr lang="tr-TR" sz="1200" kern="1200" dirty="0">
                <a:solidFill>
                  <a:schemeClr val="tx1"/>
                </a:solidFill>
                <a:effectLst/>
                <a:latin typeface="+mn-lt"/>
                <a:ea typeface="+mn-ea"/>
                <a:cs typeface="+mn-cs"/>
              </a:rPr>
              <a:t>Tescile başvuruya yetkili kişiler şunlardır:</a:t>
            </a:r>
          </a:p>
          <a:p>
            <a:r>
              <a:rPr lang="tr-TR" sz="1200" kern="1200" dirty="0">
                <a:solidFill>
                  <a:schemeClr val="tx1"/>
                </a:solidFill>
                <a:effectLst/>
                <a:latin typeface="+mn-lt"/>
                <a:ea typeface="+mn-ea"/>
                <a:cs typeface="+mn-cs"/>
              </a:rPr>
              <a:t>1) Esnaf ve sanatkârın kendisi.</a:t>
            </a:r>
          </a:p>
          <a:p>
            <a:r>
              <a:rPr lang="tr-TR" sz="1200" kern="1200" dirty="0">
                <a:solidFill>
                  <a:schemeClr val="tx1"/>
                </a:solidFill>
                <a:effectLst/>
                <a:latin typeface="+mn-lt"/>
                <a:ea typeface="+mn-ea"/>
                <a:cs typeface="+mn-cs"/>
              </a:rPr>
              <a:t>2) Esnaf ve sanatkârın noter kanalıyla kendisine yetki verilmiş temsilcisi.</a:t>
            </a:r>
          </a:p>
          <a:p>
            <a:r>
              <a:rPr lang="tr-TR" sz="1200" kern="1200" dirty="0">
                <a:solidFill>
                  <a:schemeClr val="tx1"/>
                </a:solidFill>
                <a:effectLst/>
                <a:latin typeface="+mn-lt"/>
                <a:ea typeface="+mn-ea"/>
                <a:cs typeface="+mn-cs"/>
              </a:rPr>
              <a:t>3) Esnaf ve sanatkârın ölümü veya hakkında gaiplik kararı verilmesi durumunda varisleri.</a:t>
            </a:r>
          </a:p>
          <a:p>
            <a:r>
              <a:rPr lang="tr-TR" sz="1200" kern="1200" dirty="0">
                <a:solidFill>
                  <a:schemeClr val="tx1"/>
                </a:solidFill>
                <a:effectLst/>
                <a:latin typeface="+mn-lt"/>
                <a:ea typeface="+mn-ea"/>
                <a:cs typeface="+mn-cs"/>
              </a:rPr>
              <a:t>4) Ölen veya hakkında gaiplik kararı verilen esnaf ve sanatkârın varislerinin tespit edilememesi durumunda resen müdürlük.</a:t>
            </a:r>
          </a:p>
          <a:p>
            <a:r>
              <a:rPr lang="tr-TR" sz="1200" kern="1200" dirty="0">
                <a:solidFill>
                  <a:schemeClr val="tx1"/>
                </a:solidFill>
                <a:effectLst/>
                <a:latin typeface="+mn-lt"/>
                <a:ea typeface="+mn-ea"/>
                <a:cs typeface="+mn-cs"/>
              </a:rPr>
              <a:t>Sicile tescile başvuruya yetkili kişiler Esnaf ve Sanatkârlar Sicil Yönetmeliğinin 25. Maddesinde sıralanmıştır.</a:t>
            </a:r>
          </a:p>
          <a:p>
            <a:pPr lvl="2" fontAlgn="base"/>
            <a:endPar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2" fontAlgn="base"/>
            <a:endPar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2" fontAlgn="base"/>
            <a:endPar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pPr lvl="2" fontAlgn="base"/>
            <a:r>
              <a:rPr lang="tr-TR" sz="1200" b="1"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Tescile Başvuru</a:t>
            </a:r>
          </a:p>
          <a:p>
            <a:r>
              <a:rPr lang="tr-TR" sz="1200" kern="1200" dirty="0">
                <a:solidFill>
                  <a:schemeClr val="tx1"/>
                </a:solidFill>
                <a:effectLst/>
                <a:latin typeface="+mn-lt"/>
                <a:ea typeface="+mn-ea"/>
                <a:cs typeface="+mn-cs"/>
              </a:rPr>
              <a:t>Esnaf ve sanatkârların tescil başvurusu yaparken aşağıdaki hususlara dikkat etmesi gerekmektedir:</a:t>
            </a:r>
          </a:p>
          <a:p>
            <a:pPr lvl="0"/>
            <a:r>
              <a:rPr lang="tr-TR" sz="1200" kern="1200" dirty="0">
                <a:solidFill>
                  <a:schemeClr val="tx1"/>
                </a:solidFill>
                <a:effectLst/>
                <a:latin typeface="+mn-lt"/>
                <a:ea typeface="+mn-ea"/>
                <a:cs typeface="+mn-cs"/>
              </a:rPr>
              <a:t>1-Müdürlüğe başvuru yazılı şekilde ya da elektronik ortamda ESBİS üzerinden yapılır.</a:t>
            </a:r>
            <a:endParaRPr lang="tr-TR" dirty="0">
              <a:effectLst/>
            </a:endParaRPr>
          </a:p>
          <a:p>
            <a:pPr lvl="0"/>
            <a:r>
              <a:rPr lang="tr-TR" sz="1200" kern="1200" dirty="0">
                <a:solidFill>
                  <a:schemeClr val="tx1"/>
                </a:solidFill>
                <a:effectLst/>
                <a:latin typeface="+mn-lt"/>
                <a:ea typeface="+mn-ea"/>
                <a:cs typeface="+mn-cs"/>
              </a:rPr>
              <a:t>2-Dilekçede istem açıkça belirtilir ve tescil edilecek hususlar gösterilir. Dilekçedeki hususlar, elektronik ortamda, belge asılları ya da onaylı örnekleri ile doğrulanır.</a:t>
            </a:r>
            <a:endParaRPr lang="tr-TR" dirty="0">
              <a:effectLst/>
            </a:endParaRPr>
          </a:p>
          <a:p>
            <a:pPr lvl="0"/>
            <a:r>
              <a:rPr lang="tr-TR" sz="1200" kern="1200" dirty="0">
                <a:solidFill>
                  <a:schemeClr val="tx1"/>
                </a:solidFill>
                <a:effectLst/>
                <a:latin typeface="+mn-lt"/>
                <a:ea typeface="+mn-ea"/>
                <a:cs typeface="+mn-cs"/>
              </a:rPr>
              <a:t>3-Başvurunun elektronik ortamda yapılması halinde dilekçe güvenli elektronik imza ile imzalanır ve ilgili belgeler eklenir.</a:t>
            </a:r>
            <a:endParaRPr lang="tr-TR" dirty="0">
              <a:effectLst/>
            </a:endParaRPr>
          </a:p>
          <a:p>
            <a:pPr lvl="0"/>
            <a:r>
              <a:rPr lang="tr-TR" sz="1200" kern="1200" dirty="0">
                <a:solidFill>
                  <a:schemeClr val="tx1"/>
                </a:solidFill>
                <a:effectLst/>
                <a:latin typeface="+mn-lt"/>
                <a:ea typeface="+mn-ea"/>
                <a:cs typeface="+mn-cs"/>
              </a:rPr>
              <a:t>4-Elektronik ortamda müdürlüğe yapılacak tüm başvurularda, başvuru anının tespitinde </a:t>
            </a:r>
            <a:r>
              <a:rPr lang="tr-TR" sz="1200" kern="1200" dirty="0" err="1">
                <a:solidFill>
                  <a:schemeClr val="tx1"/>
                </a:solidFill>
                <a:effectLst/>
                <a:latin typeface="+mn-lt"/>
                <a:ea typeface="+mn-ea"/>
                <a:cs typeface="+mn-cs"/>
              </a:rPr>
              <a:t>ESBİS’teki</a:t>
            </a:r>
            <a:r>
              <a:rPr lang="tr-TR" sz="1200" kern="1200" dirty="0">
                <a:solidFill>
                  <a:schemeClr val="tx1"/>
                </a:solidFill>
                <a:effectLst/>
                <a:latin typeface="+mn-lt"/>
                <a:ea typeface="+mn-ea"/>
                <a:cs typeface="+mn-cs"/>
              </a:rPr>
              <a:t> tarih esas alınır.</a:t>
            </a:r>
            <a:endParaRPr lang="tr-TR" dirty="0">
              <a:effectLst/>
            </a:endParaRPr>
          </a:p>
          <a:p>
            <a:pPr lvl="0"/>
            <a:r>
              <a:rPr lang="tr-TR" sz="1200" kern="1200" dirty="0">
                <a:solidFill>
                  <a:schemeClr val="tx1"/>
                </a:solidFill>
                <a:effectLst/>
                <a:latin typeface="+mn-lt"/>
                <a:ea typeface="+mn-ea"/>
                <a:cs typeface="+mn-cs"/>
              </a:rPr>
              <a:t>5-Müdürlük, sicil işlemlerinde vergi mükellefiyetine ya da vergi muafiyetine ilişkin belgeleri ister.</a:t>
            </a:r>
            <a:endParaRPr lang="tr-TR" dirty="0">
              <a:effectLst/>
            </a:endParaRPr>
          </a:p>
          <a:p>
            <a:pPr lvl="0"/>
            <a:r>
              <a:rPr lang="tr-TR" sz="1200" kern="1200" dirty="0">
                <a:solidFill>
                  <a:schemeClr val="tx1"/>
                </a:solidFill>
                <a:effectLst/>
                <a:latin typeface="+mn-lt"/>
                <a:ea typeface="+mn-ea"/>
                <a:cs typeface="+mn-cs"/>
              </a:rPr>
              <a:t>6-Müdürlük, ihtiyaç duyulması halinde milli piyango işletme belgesi, mesleki yeterlilik belgesi gibi tamamlayıcı diğer belgelerin de müdürlüğe verilmesini isteyebilir.</a:t>
            </a:r>
            <a:endParaRPr lang="tr-TR" dirty="0">
              <a:effectLst/>
            </a:endParaRPr>
          </a:p>
          <a:p>
            <a:pPr lvl="0"/>
            <a:r>
              <a:rPr lang="tr-TR" sz="1200" kern="1200" dirty="0">
                <a:solidFill>
                  <a:schemeClr val="tx1"/>
                </a:solidFill>
                <a:effectLst/>
                <a:latin typeface="+mn-lt"/>
                <a:ea typeface="+mn-ea"/>
                <a:cs typeface="+mn-cs"/>
              </a:rPr>
              <a:t>7-Tescil başvurusu için gerekli belgelerin ESBİS üzerinden temin edilebilmesi halinde ayrıca ibraz edilmesi istenmez.</a:t>
            </a:r>
            <a:endParaRPr lang="tr-TR" dirty="0">
              <a:effectLs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tr-TR" sz="1200" kern="1200" dirty="0">
                <a:solidFill>
                  <a:schemeClr val="tx1"/>
                </a:solidFill>
                <a:effectLst/>
                <a:latin typeface="+mn-lt"/>
                <a:ea typeface="+mn-ea"/>
                <a:cs typeface="+mn-cs"/>
              </a:rPr>
              <a:t>Sicil kaydını yaptıran esnaf ve sanatkâra, kendileri ile ilgili bilgileri (adı soyadı, vatandaşlık numarası, iş yeri unvanı, meslek dalı, NACE kodu, iş yeri adresi veya ikametgâh adresi vb.) içeren sicil tasdiknamesi verilmektedir. Sicil tasdiknamesi; tasdiknamede yer alan bilgilerde herhangi bir değişiklik olmadığı veya yenisi düzenlenmediği sürece 6 (altı) ay geçerlidir. Tasdiknamenin geçerlilik süresinin dolması halinde ilgililerin talebi üzerine, gideri ve harcı tahsil edilerek yeni tasdikname düzenlenir.</a:t>
            </a:r>
          </a:p>
          <a:p>
            <a:pPr eaLnBrk="1" hangingPunct="1">
              <a:spcBef>
                <a:spcPct val="0"/>
              </a:spcBef>
            </a:pPr>
            <a:endParaRPr lang="tr-TR" dirty="0"/>
          </a:p>
        </p:txBody>
      </p:sp>
    </p:spTree>
    <p:extLst>
      <p:ext uri="{BB962C8B-B14F-4D97-AF65-F5344CB8AC3E}">
        <p14:creationId xmlns:p14="http://schemas.microsoft.com/office/powerpoint/2010/main" val="409106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85750" indent="-285750" algn="just">
              <a:buFont typeface="Arial" panose="020B0604020202020204" pitchFamily="34" charset="0"/>
              <a:buChar char="•"/>
            </a:pPr>
            <a:r>
              <a:rPr lang="tr-TR" dirty="0"/>
              <a:t>Esnaf ve sanatkârların sicile kayıtları yapılmadıkça, hiçbir şekilde odaya kaydı yapılamaz.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Sicile kayıt olan esnaf ve sanatkârlara ait bilgiler sicil tarafından elektronik ortamda </a:t>
            </a:r>
          </a:p>
          <a:p>
            <a:pPr marL="742950" lvl="1" indent="-285750" algn="just">
              <a:buFont typeface="Arial" panose="020B0604020202020204" pitchFamily="34" charset="0"/>
              <a:buChar char="•"/>
            </a:pPr>
            <a:r>
              <a:rPr lang="tr-TR" dirty="0"/>
              <a:t>İş yerlerinin bulunduğu yerdeki; </a:t>
            </a:r>
          </a:p>
          <a:p>
            <a:pPr marL="742950" lvl="1" indent="-285750" algn="just">
              <a:buFont typeface="Arial" panose="020B0604020202020204" pitchFamily="34" charset="0"/>
              <a:buChar char="•"/>
            </a:pPr>
            <a:r>
              <a:rPr lang="tr-TR" dirty="0"/>
              <a:t>İş yerleri seyyar olanların ikametgâhlarının bulunduğu yerdeki </a:t>
            </a:r>
          </a:p>
          <a:p>
            <a:pPr marL="742950" lvl="1" indent="-285750" algn="just">
              <a:buFont typeface="Arial" panose="020B0604020202020204" pitchFamily="34" charset="0"/>
              <a:buChar char="•"/>
            </a:pPr>
            <a:r>
              <a:rPr lang="tr-TR" dirty="0"/>
              <a:t>meslek ve sanatları ile ilgili ihtisas odasına kayıt için gönderilir. </a:t>
            </a:r>
          </a:p>
          <a:p>
            <a:pPr algn="just"/>
            <a:endParaRPr lang="tr-TR" dirty="0"/>
          </a:p>
          <a:p>
            <a:pPr marL="285750" indent="-285750" algn="just">
              <a:buFont typeface="Arial" panose="020B0604020202020204" pitchFamily="34" charset="0"/>
              <a:buChar char="•"/>
            </a:pPr>
            <a:r>
              <a:rPr lang="tr-TR" dirty="0"/>
              <a:t>Aynı iş yerinde birden fazla konuda faaliyet gösteren esnaf ve sanatkâr esas faaliyeti ile ilgili odaya kayıt olurlar. </a:t>
            </a: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Esnaf ve sanatkâr, vergi ve sicil kaydını yaptırdıktan sonra ilgili meslek odasına kayıt yaptırmak zorundadır. Bu husus 5362 sayılı Esnaf ve Sanatkârlar Meslek Kuruluşları Kanunu’nun 6 </a:t>
            </a:r>
            <a:r>
              <a:rPr lang="tr-TR" sz="1200" kern="1200" dirty="0" err="1">
                <a:solidFill>
                  <a:schemeClr val="tx1"/>
                </a:solidFill>
                <a:effectLst/>
                <a:latin typeface="+mn-lt"/>
                <a:ea typeface="+mn-ea"/>
                <a:cs typeface="+mn-cs"/>
              </a:rPr>
              <a:t>ncı</a:t>
            </a:r>
            <a:r>
              <a:rPr lang="tr-TR" sz="1200" kern="1200" dirty="0">
                <a:solidFill>
                  <a:schemeClr val="tx1"/>
                </a:solidFill>
                <a:effectLst/>
                <a:latin typeface="+mn-lt"/>
                <a:ea typeface="+mn-ea"/>
                <a:cs typeface="+mn-cs"/>
              </a:rPr>
              <a:t> maddesinde düzenlenmiştir. Söz konusu madde hükümlerine göre, esnaf ve sanatkârların sicile kayıtları yapılmadıkça, hiçbir şekilde odaya kaydı yapılamaz. </a:t>
            </a:r>
            <a:r>
              <a:rPr lang="tr-TR" sz="1200" b="1" kern="1200" dirty="0">
                <a:solidFill>
                  <a:schemeClr val="tx1"/>
                </a:solidFill>
                <a:effectLst/>
                <a:latin typeface="+mn-lt"/>
                <a:ea typeface="+mn-ea"/>
                <a:cs typeface="+mn-cs"/>
              </a:rPr>
              <a:t>Sicile kayıt olan esnaf ve sanatkârlara ait bilgiler sicil tarafından; elektronik ortamda ilgili odaya kayıt için gönderilir.</a:t>
            </a:r>
          </a:p>
          <a:p>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Dolayısıyla, odaya kayıt işlemi elektronik ortamda (ESBİS üzerinden) gerçekleştirilmekte olup ilgili kişilerden başka herhangi bir belge istenmemektedir. Esnaf ve sanatkârların T.C. kimlik numaralarını sicile beyan etmeleri yeterlidir.</a:t>
            </a:r>
          </a:p>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Odanın</a:t>
            </a:r>
            <a:r>
              <a:rPr lang="tr-TR" sz="1200" kern="1200" baseline="0" dirty="0">
                <a:solidFill>
                  <a:schemeClr val="tx1"/>
                </a:solidFill>
                <a:effectLst/>
                <a:latin typeface="+mn-lt"/>
                <a:ea typeface="+mn-ea"/>
                <a:cs typeface="+mn-cs"/>
              </a:rPr>
              <a:t> </a:t>
            </a:r>
            <a:r>
              <a:rPr lang="tr-TR" sz="1200" b="1" kern="1200" baseline="0" dirty="0">
                <a:solidFill>
                  <a:schemeClr val="tx1"/>
                </a:solidFill>
                <a:effectLst/>
                <a:latin typeface="+mn-lt"/>
                <a:ea typeface="+mn-ea"/>
                <a:cs typeface="+mn-cs"/>
              </a:rPr>
              <a:t>i</a:t>
            </a:r>
            <a:r>
              <a:rPr lang="tr-TR" sz="1200" b="1" kern="1200" dirty="0">
                <a:solidFill>
                  <a:schemeClr val="tx1"/>
                </a:solidFill>
                <a:effectLst/>
                <a:latin typeface="+mn-lt"/>
                <a:ea typeface="+mn-ea"/>
                <a:cs typeface="+mn-cs"/>
              </a:rPr>
              <a:t>lk Yönetim Kurulu</a:t>
            </a:r>
            <a:r>
              <a:rPr lang="tr-TR" sz="1200" b="1" kern="1200" baseline="0" dirty="0">
                <a:solidFill>
                  <a:schemeClr val="tx1"/>
                </a:solidFill>
                <a:effectLst/>
                <a:latin typeface="+mn-lt"/>
                <a:ea typeface="+mn-ea"/>
                <a:cs typeface="+mn-cs"/>
              </a:rPr>
              <a:t> toplantısında </a:t>
            </a:r>
            <a:r>
              <a:rPr lang="tr-TR" sz="1200" kern="1200" baseline="0" dirty="0">
                <a:solidFill>
                  <a:schemeClr val="tx1"/>
                </a:solidFill>
                <a:effectLst/>
                <a:latin typeface="+mn-lt"/>
                <a:ea typeface="+mn-ea"/>
                <a:cs typeface="+mn-cs"/>
              </a:rPr>
              <a:t>oda üyeliğinizin onaylanması ile odaya kaydınız kesinleşir.</a:t>
            </a:r>
          </a:p>
          <a:p>
            <a:endParaRPr lang="tr-TR" sz="1200" kern="1200" baseline="0" dirty="0">
              <a:solidFill>
                <a:schemeClr val="tx1"/>
              </a:solidFill>
              <a:effectLst/>
              <a:latin typeface="+mn-lt"/>
              <a:ea typeface="+mn-ea"/>
              <a:cs typeface="+mn-cs"/>
            </a:endParaRPr>
          </a:p>
          <a:p>
            <a:r>
              <a:rPr lang="tr-TR" noProof="0" dirty="0"/>
              <a:t>2024 yılı sicil işlem ücret kalemleri aşağıda tablolar halinde gösterilmiştir.</a:t>
            </a:r>
          </a:p>
          <a:p>
            <a:endParaRPr lang="tr-TR" noProof="0" dirty="0"/>
          </a:p>
          <a:p>
            <a:r>
              <a:rPr lang="tr-TR" noProof="0" dirty="0"/>
              <a:t>Tablo 4</a:t>
            </a:r>
            <a:r>
              <a:rPr lang="tr-TR" noProof="0"/>
              <a:t>: 2024 </a:t>
            </a:r>
            <a:r>
              <a:rPr lang="tr-TR" noProof="0" dirty="0"/>
              <a:t>Yılı Sicil Esnaf ve Sanatkârlar Tescil İşlem Ücretleri</a:t>
            </a:r>
          </a:p>
          <a:p>
            <a:endParaRPr lang="tr-TR" noProof="0" dirty="0"/>
          </a:p>
          <a:p>
            <a:r>
              <a:rPr lang="tr-TR" noProof="0" dirty="0"/>
              <a:t>Ücret Kalemi 		1. Grup Odalar 	2. Grup Odalar 	3. Grup Odalar*</a:t>
            </a:r>
          </a:p>
          <a:p>
            <a:r>
              <a:rPr lang="tr-TR" noProof="0" dirty="0"/>
              <a:t>Kayıt Ücreti ve Yıllık Aidat 	6185,05 TL		6185,05 TL		6185,05</a:t>
            </a:r>
            <a:r>
              <a:rPr lang="tr-TR" baseline="0" noProof="0" dirty="0"/>
              <a:t> TL</a:t>
            </a:r>
            <a:endParaRPr lang="tr-TR" noProof="0" dirty="0"/>
          </a:p>
          <a:p>
            <a:r>
              <a:rPr lang="tr-TR" noProof="0" dirty="0"/>
              <a:t>Belge ve Onay Ücreti 	194,97 TL 		194,97 TL 		194,97 TL</a:t>
            </a:r>
          </a:p>
          <a:p>
            <a:r>
              <a:rPr lang="tr-TR" noProof="0" dirty="0"/>
              <a:t>Gazete İlan Bedeli (Tescil) 	106,00 TL 		106,00 TL 		53 TL</a:t>
            </a:r>
          </a:p>
          <a:p>
            <a:r>
              <a:rPr lang="tr-TR" noProof="0" dirty="0"/>
              <a:t>Maliye Harç Pulu (Tescil) 	1596,40 TL 		1596,40 TL 		1596,40 TL</a:t>
            </a:r>
          </a:p>
          <a:p>
            <a:r>
              <a:rPr lang="tr-TR" noProof="0" dirty="0"/>
              <a:t>Tasdikname Harcı 	261,650 TL 		261,50 TL 		261,50 TL</a:t>
            </a:r>
          </a:p>
          <a:p>
            <a:r>
              <a:rPr lang="tr-TR" noProof="0" dirty="0"/>
              <a:t>Birlik</a:t>
            </a:r>
            <a:r>
              <a:rPr lang="tr-TR" baseline="0" noProof="0" dirty="0"/>
              <a:t> payı:                                 29,25 TL                                     </a:t>
            </a:r>
            <a:endParaRPr lang="tr-TR" noProof="0" dirty="0"/>
          </a:p>
          <a:p>
            <a:r>
              <a:rPr lang="tr-TR" noProof="0" dirty="0"/>
              <a:t>Toplam 		8.373,32 TL 		</a:t>
            </a:r>
          </a:p>
          <a:p>
            <a:r>
              <a:rPr lang="tr-TR" noProof="0" dirty="0"/>
              <a:t>*Kadınlar, özürlü sayılanlar, vergiden muaf esnaflar, gaziler ile şehitlerin dul ve yetimleri 3. grup kategorisinde</a:t>
            </a:r>
          </a:p>
          <a:p>
            <a:r>
              <a:rPr lang="tr-TR" noProof="0" dirty="0"/>
              <a:t>değerlendirilmektedir.</a:t>
            </a:r>
          </a:p>
          <a:p>
            <a:endParaRPr lang="en-US" dirty="0"/>
          </a:p>
        </p:txBody>
      </p:sp>
    </p:spTree>
    <p:extLst>
      <p:ext uri="{BB962C8B-B14F-4D97-AF65-F5344CB8AC3E}">
        <p14:creationId xmlns:p14="http://schemas.microsoft.com/office/powerpoint/2010/main" val="57347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gn="just">
              <a:buFont typeface="Arial" panose="020B0604020202020204" pitchFamily="34" charset="0"/>
              <a:buChar char="•"/>
            </a:pPr>
            <a:r>
              <a:rPr lang="tr-TR" dirty="0">
                <a:solidFill>
                  <a:schemeClr val="accent1">
                    <a:lumMod val="75000"/>
                  </a:schemeClr>
                </a:solidFill>
              </a:rPr>
              <a:t>Gerçek veya basit usulde </a:t>
            </a:r>
            <a:r>
              <a:rPr lang="tr-TR" dirty="0"/>
              <a:t>gelir vergisi mükellefi olanların sigortalılıkları vergi dairelerine kayıt tarihlerinden itibaren başlar.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Sigorta bildirimleri ilgili </a:t>
            </a:r>
            <a:r>
              <a:rPr lang="tr-TR" b="1" dirty="0">
                <a:solidFill>
                  <a:schemeClr val="accent1">
                    <a:lumMod val="75000"/>
                  </a:schemeClr>
                </a:solidFill>
              </a:rPr>
              <a:t>vergi dairelerince 15 gün içinde </a:t>
            </a:r>
            <a:r>
              <a:rPr lang="tr-TR" dirty="0"/>
              <a:t>Sosyal Güvenlik Kurumu'na yapılır.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Gelir vergisinden muaf olanların sigorta bildirimleri ise 15 gün içerisinde esnaf ve sanatkârlar sicil müdürlüklerince yapılmaktadır.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Sigortalılık bildirimi, bu sigortalıların tescillerini yapan ilgili kuruluşlarca yapıldığından, esnaf ve sanatkârların bu konuda herhangi bir yükümlülüğü bulunmamaktadır.</a:t>
            </a:r>
          </a:p>
          <a:p>
            <a:endParaRPr lang="en-US" dirty="0"/>
          </a:p>
        </p:txBody>
      </p:sp>
    </p:spTree>
    <p:extLst>
      <p:ext uri="{BB962C8B-B14F-4D97-AF65-F5344CB8AC3E}">
        <p14:creationId xmlns:p14="http://schemas.microsoft.com/office/powerpoint/2010/main" val="137910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Sigortalılık bildirimi, bu sigortalıların tescillerini yapan ilgili kuruluşlarca yapıldığından, bu bildirimin yapılamaması veya zamanında yapılmaması durumunda ilgili kuruluşa idari para cezası uygulanmaktadır. Esnaf ve sanatkârların bu konuda herhangi bir yükümlülüğü bulunmamaktadır.</a:t>
            </a:r>
          </a:p>
          <a:p>
            <a:endParaRPr lang="tr-TR" dirty="0"/>
          </a:p>
          <a:p>
            <a:r>
              <a:rPr lang="tr-TR" dirty="0"/>
              <a:t>Gelir vergisinden muaf olanların sigorta kaydı ise esnaf ve sanatkârlar sicil müdürlüklerine kayıtlı oldukları tarihten itibaren başlar. Bu sigortalıların bildirimlerini ise 15 gün içerisinde esnaf ve sanatkârlar sicil müdürlüklerince yapılmaktadır. </a:t>
            </a:r>
          </a:p>
          <a:p>
            <a:endParaRPr lang="tr-TR" dirty="0"/>
          </a:p>
          <a:p>
            <a:r>
              <a:rPr lang="tr-TR" b="1" dirty="0"/>
              <a:t>İş Yerini Bildirme Yükümlülüğü </a:t>
            </a:r>
          </a:p>
          <a:p>
            <a:r>
              <a:rPr lang="tr-TR" dirty="0"/>
              <a:t>İşyeri bildirgesi, ilk defa sigortalı çalıştırmaya başlayan işverenler tarafından düzenlenerek Sosyal Güvenlik Kurumuna verilmesi gereken bir tür sigortalı işçi çalıştırmaya başlama bildirimi ve beyanıdır. Bu bildirgenin verilmesinin ardından işverenlerin SGK yükümlülükleri de başlamaktadır. 05.12.2017 tarihinde yayınlanan Resmî Gazete ile Sosyal Sigorta İşlemleri Yönetmeliği’nde değişiklik yapılmıştır. Bu düzenlemeye göre, 01.06.2018 tarihinden itibaren işyeri açılışlarında/tescillerinde işyeri bildirgesinin elektronik ortamda verilmesi zorunlu hale gelmiştir.</a:t>
            </a:r>
          </a:p>
          <a:p>
            <a:endParaRPr lang="tr-TR" dirty="0"/>
          </a:p>
          <a:p>
            <a:r>
              <a:rPr lang="tr-TR" dirty="0"/>
              <a:t>Esnaf ve sanatkârların prime esas kazancının tespitinde kendi beyanları esas alınmıştır. Aylık prime esas kazanç, 5510 sayılı Kanun’un 82 </a:t>
            </a:r>
            <a:r>
              <a:rPr lang="tr-TR" dirty="0" err="1"/>
              <a:t>nci</a:t>
            </a:r>
            <a:r>
              <a:rPr lang="tr-TR" dirty="0"/>
              <a:t> maddesine göre belirlenen prime esas günlük kazanç alt sınırı ile üst sınırı arasında kalmak şartı ile kendileri tarafından beyan edilecek günlük kazancın otuz katıdır. Beyanda bulunmayan sigortalıların aylık prime esas kazancı, prime esas günlük kazanç alt sınırının otuz katı olarak belirlenmektedir. </a:t>
            </a:r>
          </a:p>
          <a:p>
            <a:endParaRPr lang="tr-TR" dirty="0"/>
          </a:p>
          <a:p>
            <a:r>
              <a:rPr lang="tr-TR" b="1" dirty="0"/>
              <a:t>Muhtasar ve Prim Hizmet Beyannamesi Nedir</a:t>
            </a:r>
          </a:p>
          <a:p>
            <a:r>
              <a:rPr lang="tr-TR" dirty="0"/>
              <a:t>193 sayılı Gelir Vergisi Kanunu’nun 98/A maddesinde hüküm altına alınan Muhtasar ve Prim Hizmet Beyannamesi, vergi kanunlarına göre verilmesi gereken muhtasar beyanname ile 5510 sayılı Sosyal Sigortalar ve Genel Sağlık Sigortası Kanunu uyarınca verilmesi gereken aylık prim ve hizmet belgesinin birleştirilerek, kesilen vergilerin matrahlarıyla birlikte sigortalının sigorta primleri ve kazançları toplamı ile prim ödeme gün sayılarının bildirildiği beyannamedir.</a:t>
            </a:r>
          </a:p>
          <a:p>
            <a:endParaRPr lang="tr-TR" b="1" dirty="0"/>
          </a:p>
          <a:p>
            <a:r>
              <a:rPr lang="tr-TR" b="1" dirty="0"/>
              <a:t>Muhtasar Beyanname: </a:t>
            </a:r>
            <a:r>
              <a:rPr lang="tr-TR" b="0" i="0" dirty="0" err="1">
                <a:solidFill>
                  <a:srgbClr val="FFFFFF"/>
                </a:solidFill>
                <a:effectLst/>
                <a:latin typeface="Source Sans Pro" panose="020B0604020202020204" pitchFamily="34" charset="0"/>
              </a:rPr>
              <a:t>Sgk'lı</a:t>
            </a:r>
            <a:r>
              <a:rPr lang="tr-TR" b="0" i="0" dirty="0">
                <a:solidFill>
                  <a:srgbClr val="FFFFFF"/>
                </a:solidFill>
                <a:effectLst/>
                <a:latin typeface="Source Sans Pro" panose="020B0604020202020204" pitchFamily="34" charset="0"/>
              </a:rPr>
              <a:t> bir işçinin, işveren tarafından işçinin brüt maaşından kesilen gelir vergisini bu beyanname ile devlete beyan edilip ödenir.</a:t>
            </a:r>
            <a:endParaRPr lang="tr-TR" dirty="0"/>
          </a:p>
        </p:txBody>
      </p:sp>
      <p:sp>
        <p:nvSpPr>
          <p:cNvPr id="4" name="Slayt Numarası Yer Tutucusu 3"/>
          <p:cNvSpPr>
            <a:spLocks noGrp="1"/>
          </p:cNvSpPr>
          <p:nvPr>
            <p:ph type="sldNum" sz="quarter" idx="5"/>
          </p:nvPr>
        </p:nvSpPr>
        <p:spPr/>
        <p:txBody>
          <a:bodyPr/>
          <a:lstStyle/>
          <a:p>
            <a:fld id="{E75FEFB2-464A-4A69-91BD-3E93228E093F}" type="slidenum">
              <a:rPr lang="tr-TR" smtClean="0"/>
              <a:pPr/>
              <a:t>5</a:t>
            </a:fld>
            <a:endParaRPr lang="tr-TR"/>
          </a:p>
        </p:txBody>
      </p:sp>
    </p:spTree>
    <p:extLst>
      <p:ext uri="{BB962C8B-B14F-4D97-AF65-F5344CB8AC3E}">
        <p14:creationId xmlns:p14="http://schemas.microsoft.com/office/powerpoint/2010/main" val="44237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İşyeri açılışı</a:t>
            </a:r>
            <a:r>
              <a:rPr lang="tr-TR" baseline="0" dirty="0"/>
              <a:t> ve ruhsatlandırma işlemleri </a:t>
            </a:r>
            <a:r>
              <a:rPr lang="tr-TR" b="1" dirty="0"/>
              <a:t>İşyeri Açma ve Çalışma Ruhsatlarına İlişkin Yönetmelik</a:t>
            </a:r>
            <a:r>
              <a:rPr lang="tr-TR" baseline="0" dirty="0"/>
              <a:t> hükümleri çerçevesinde gerçekleştirilir.  Söz konusu yönetmelikler tüm mesleklere ilişkin genel şartlar bulunmakla birlikte işyeri açılışında mesleğe özgü bir takım şartlar da bulunmaktadır.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Ayrıca bazı meslekler özelinde Bakanlıkların ve İlgili Kurumların düzenlemiş oldukları mevzuatlar çerçevesinde yeterlilik Belgesi de istenebilmektedir. Örnek vermek gerekirse Kuyumculuk, Emlakçılık, Oto Galericilik gibi mesleklerde Ticaret Bakanlığınca hazırlanan yönetmelikler uyarınca ustalık belgesi yoksa </a:t>
            </a:r>
            <a:r>
              <a:rPr lang="tr-TR" b="1" baseline="0" dirty="0">
                <a:solidFill>
                  <a:srgbClr val="FF0000"/>
                </a:solidFill>
              </a:rPr>
              <a:t>4. Seviye Yeterlik Belgeleri </a:t>
            </a:r>
            <a:r>
              <a:rPr lang="tr-TR" baseline="0" dirty="0">
                <a:solidFill>
                  <a:srgbClr val="FF0000"/>
                </a:solidFill>
              </a:rPr>
              <a:t>zorunluluğu </a:t>
            </a:r>
            <a:r>
              <a:rPr lang="tr-TR" baseline="0" dirty="0"/>
              <a:t>bulunmaktadır.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3308 sayılı Mesleki Eğitim Kanunu’nda düzenlemesi yapılan hükümlere göre Kanun kapsamına alınan ilgili mesleklerde ustalık belgesine sahip olanlar veya bu kişileri işyerlerinde çalıştıranlar bağımsız işyeri açabilmektedirler.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a:t>Söz konusu meslekler </a:t>
            </a:r>
            <a:r>
              <a:rPr lang="tr-TR" baseline="0" dirty="0"/>
              <a:t>Milli Eğitim Bakanlığının bünyesinde bulunan </a:t>
            </a:r>
            <a:r>
              <a:rPr lang="tr-TR" b="1" baseline="0" dirty="0"/>
              <a:t>Mesleki Eğitim Kurulunca </a:t>
            </a:r>
            <a:r>
              <a:rPr lang="tr-TR" baseline="0" dirty="0"/>
              <a:t>gerçekleştirilen toplantılarda alınan kararlar neticesinde belirlenmektedir. Kuyumculuk mesleği, altında belge zorunluluğu bulunan meslekler içerisinde yer almaktadır. Söz konusu mesleklere ilişkin işyeri açılışlarında; belediyeler ve işyeri açma izni vermeye yetkili diğer kurum ve kuruluşlar, esnaf ve sanatkârlar ile tacirlerin kendilerinden veya işyerinde her bir meslek dalında çalıştırdıkları en az birer çalışanından ustalık belgesi ya da en az ön lisans diploması istemek zorundadır.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Öte yandan 3308 sayılı Kanun kapsamındaki mesleklerin icra edilmesi işyeri açılışı sırasında (ruhsat alımı başvurusunda) </a:t>
            </a:r>
            <a:r>
              <a:rPr lang="tr-TR" dirty="0"/>
              <a:t>yetkili idarelerce</a:t>
            </a:r>
            <a:r>
              <a:rPr lang="tr-TR" baseline="0" dirty="0"/>
              <a:t> (</a:t>
            </a:r>
            <a:r>
              <a:rPr lang="tr-TR" dirty="0"/>
              <a:t>belediyeler ve il özel idareleri)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b="0" i="0" kern="1200" dirty="0">
                <a:solidFill>
                  <a:schemeClr val="tx1"/>
                </a:solidFill>
                <a:effectLst/>
                <a:latin typeface="+mn-lt"/>
                <a:ea typeface="+mn-ea"/>
                <a:cs typeface="+mn-cs"/>
              </a:rPr>
              <a:t>iş yeri sahibinin veya iş yerinde her bir meslek dalında çalıştırdıkları en az birer çalışanının,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sz="1200" b="0" i="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b="0" i="0" kern="1200" dirty="0">
                <a:solidFill>
                  <a:schemeClr val="tx1"/>
                </a:solidFill>
                <a:effectLst/>
                <a:latin typeface="+mn-lt"/>
                <a:ea typeface="+mn-ea"/>
                <a:cs typeface="+mn-cs"/>
              </a:rPr>
              <a:t>ustalık belgesine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b="0" i="0" kern="1200" dirty="0">
                <a:solidFill>
                  <a:schemeClr val="tx1"/>
                </a:solidFill>
                <a:effectLst/>
                <a:latin typeface="+mn-lt"/>
                <a:ea typeface="+mn-ea"/>
                <a:cs typeface="+mn-cs"/>
              </a:rPr>
              <a:t>mesleki veya teknik ortaöğretim diploması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b="0" i="0" kern="1200" dirty="0">
                <a:solidFill>
                  <a:schemeClr val="tx1"/>
                </a:solidFill>
                <a:effectLst/>
                <a:latin typeface="+mn-lt"/>
                <a:ea typeface="+mn-ea"/>
                <a:cs typeface="+mn-cs"/>
              </a:rPr>
              <a:t>ilgili lisans ve ön lisans diploması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b="0" i="0" kern="1200" dirty="0">
                <a:solidFill>
                  <a:schemeClr val="tx1"/>
                </a:solidFill>
                <a:effectLst/>
                <a:latin typeface="+mn-lt"/>
                <a:ea typeface="+mn-ea"/>
                <a:cs typeface="+mn-cs"/>
              </a:rPr>
              <a:t>kurs bitirme belgesine (Mesleki Yeterlilik Kurumunca mesleki yeterlilik belgesi verilen meslekler hariç)</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baseline="0" dirty="0"/>
          </a:p>
          <a:p>
            <a:r>
              <a:rPr lang="tr-TR" sz="1200" b="0" i="1" kern="1200" dirty="0">
                <a:solidFill>
                  <a:schemeClr val="tx1"/>
                </a:solidFill>
                <a:effectLst/>
                <a:latin typeface="+mn-lt"/>
                <a:ea typeface="+mn-ea"/>
                <a:cs typeface="+mn-cs"/>
              </a:rPr>
              <a:t>Mesleki eğitim ve yeterlilik</a:t>
            </a:r>
            <a:endParaRPr lang="tr-TR" sz="1200" b="0" i="0" kern="1200" dirty="0">
              <a:solidFill>
                <a:schemeClr val="tx1"/>
              </a:solidFill>
              <a:effectLst/>
              <a:latin typeface="+mn-lt"/>
              <a:ea typeface="+mn-ea"/>
              <a:cs typeface="+mn-cs"/>
            </a:endParaRPr>
          </a:p>
          <a:p>
            <a:r>
              <a:rPr lang="tr-TR" sz="1200" b="1" i="0" kern="1200" dirty="0">
                <a:solidFill>
                  <a:schemeClr val="tx1"/>
                </a:solidFill>
                <a:effectLst/>
                <a:latin typeface="+mn-lt"/>
                <a:ea typeface="+mn-ea"/>
                <a:cs typeface="+mn-cs"/>
              </a:rPr>
              <a:t>Ek Madde 2- (Ek:RG-9/6/2020-31150-C.K-2626/6 </a:t>
            </a:r>
            <a:r>
              <a:rPr lang="tr-TR" sz="1200" b="1" i="0" kern="1200" dirty="0" err="1">
                <a:solidFill>
                  <a:schemeClr val="tx1"/>
                </a:solidFill>
                <a:effectLst/>
                <a:latin typeface="+mn-lt"/>
                <a:ea typeface="+mn-ea"/>
                <a:cs typeface="+mn-cs"/>
              </a:rPr>
              <a:t>md.</a:t>
            </a:r>
            <a:r>
              <a:rPr lang="tr-TR" sz="1200" b="1" i="0" kern="1200" dirty="0">
                <a:solidFill>
                  <a:schemeClr val="tx1"/>
                </a:solidFill>
                <a:effectLst/>
                <a:latin typeface="+mn-lt"/>
                <a:ea typeface="+mn-ea"/>
                <a:cs typeface="+mn-cs"/>
              </a:rPr>
              <a:t>)</a:t>
            </a:r>
            <a:endParaRPr lang="tr-TR" sz="1200" b="0" i="0" kern="1200" dirty="0">
              <a:solidFill>
                <a:schemeClr val="tx1"/>
              </a:solidFill>
              <a:effectLst/>
              <a:latin typeface="+mn-lt"/>
              <a:ea typeface="+mn-ea"/>
              <a:cs typeface="+mn-cs"/>
            </a:endParaRPr>
          </a:p>
          <a:p>
            <a:r>
              <a:rPr lang="tr-TR" sz="1200" b="0" i="0" kern="1200" dirty="0">
                <a:solidFill>
                  <a:schemeClr val="tx1"/>
                </a:solidFill>
                <a:effectLst/>
                <a:latin typeface="+mn-lt"/>
                <a:ea typeface="+mn-ea"/>
                <a:cs typeface="+mn-cs"/>
              </a:rPr>
              <a:t>Bu Yönetmelik kapsamında iş yeri açılabilmesi için, iş yeri sahibinin veya iş yerinde her bir meslek dalında çalıştırdıkları en az birer çalışanının, 5/6/1986 tarihli ve 3308 sayılı Mesleki Eğitim Kanunu kapsamında alınan ustalık belgesine ya da mesleki veya teknik ortaöğretim kurumlarının ilgili alanlarından mezun olduğunu gösterir diplomaya ya da üniversitelerin ilgili lisans ve ön lisans alan ve dalından mezun olduğunu gösterir diplomaya (transkript ile birlikte ibraz edilecek) ya da 1/1/2022 tarihi ve sonrasında Mesleki Yeterlilik Kurumunca mesleki yeterlilik belgesi verilen meslekler hariç olmak üzere 2/8/2007 tarihli ve 5580 sayılı Özel Öğretim Kurumları Kanununa göre faaliyet gösteren kurumlardan alınan kurs bitirme belgesine sahip olması gerekir. Birinci cümledeki belgelerin kapsamına girmeyen faaliyet konuları için bu belgeler aranmaz. İlgili diploma ve belgelerin yurt dışından alınmış olması halinde bunların ilgili mevzuata göre denkliğinin kabul edilmiş olması şarttır. Milli Eğitim Bakanlığının tanıdığı ve önceden alınmış diğer diplomalar ve kurs bitirme belgeleri, müktesep hak kapsamında değerlendirilir.</a:t>
            </a:r>
            <a:r>
              <a:rPr lang="tr-TR" sz="1200" b="0" i="0" kern="1200" baseline="30000" dirty="0">
                <a:solidFill>
                  <a:schemeClr val="tx1"/>
                </a:solidFill>
                <a:effectLst/>
                <a:latin typeface="+mn-lt"/>
                <a:ea typeface="+mn-ea"/>
                <a:cs typeface="+mn-cs"/>
              </a:rPr>
              <a:t>(1)(3)</a:t>
            </a:r>
            <a:endParaRPr lang="tr-T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https://www.myk.gov.tr/tr/haberler/departman3/yeri-acma-ve-calma-ruhsatlarna-likin-yoenetmelikte-yaplan-deiiklik-ile-guezellik-salonlarnda-myk-mesleki-yeterlilik-belgesine-sahip-sorumlu-mueduer-caltrlma-zorunluluu-getirilmitir</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https://www.myk.gov.tr/tr/haberler/departman3/myk-mesleki-yeterlilik-belgesi-sahipleri-yeri-acabilecek</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https://osmaniyemem.meb.k12.tr/icerikler/usta-ogreticilik-ustalik-kalfalik-ve-denklik-belgesi_13922336.html#:~:text=4.Seviye%20s%C3%BCresi%20ge%C3%A7memi%C5%9F%20MYK,girerek%20%22Ustal%C4%B1k%20Belgesi%22%20alabilirsiniz.</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https://www.myk.gov.tr/images/stories/Muafiyet_Tablosu_204_meslek.pdf</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83251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İşyeri açılışı</a:t>
            </a:r>
            <a:r>
              <a:rPr lang="tr-TR" baseline="0" dirty="0"/>
              <a:t> ve ruhsatlandırma işlemleri </a:t>
            </a:r>
            <a:r>
              <a:rPr lang="tr-TR" b="1" dirty="0"/>
              <a:t>İşyeri Açma ve Çalışma Ruhsatlarına İlişkin Yönetmelik</a:t>
            </a:r>
            <a:r>
              <a:rPr lang="tr-TR" baseline="0" dirty="0"/>
              <a:t> hükümleri çerçevesinde gerçekleştirilir.  Söz konusu yönetmelikler tüm mesleklere ilişkin genel şartlar bulunmakla birlikte işyeri açılışında mesleğe özgü bir takım şartlar da bulunmaktadır.</a:t>
            </a:r>
          </a:p>
          <a:p>
            <a:endParaRPr lang="tr-TR" dirty="0"/>
          </a:p>
          <a:p>
            <a:r>
              <a:rPr lang="tr-TR" dirty="0"/>
              <a:t>Yönetmelik ekinde ve sonraki slaytta yer alan “Sıhhî İşyeri Açma ve Çalışma Ruhsatı Başvuru/Beyan Formunu” (EK 1) doldurarak yetkili idareye başvururlar</a:t>
            </a:r>
            <a:endParaRPr lang="tr-TR" b="0" dirty="0"/>
          </a:p>
          <a:p>
            <a:endParaRPr lang="tr-TR" b="0" dirty="0"/>
          </a:p>
          <a:p>
            <a:r>
              <a:rPr lang="tr-TR" b="0" dirty="0"/>
              <a:t>İşyeri açma ve ruhsat alma aşamaları ayrıntılı olarak anılan Yönetmeliğin </a:t>
            </a:r>
            <a:r>
              <a:rPr lang="tr-TR" b="1" dirty="0"/>
              <a:t>5 inci maddesinde</a:t>
            </a:r>
            <a:r>
              <a:rPr lang="tr-TR" b="0" dirty="0"/>
              <a:t>, işyerlerinde aranacak </a:t>
            </a:r>
            <a:r>
              <a:rPr lang="tr-TR" b="1" dirty="0"/>
              <a:t>genel şartlar </a:t>
            </a:r>
            <a:r>
              <a:rPr lang="tr-TR" b="0" dirty="0"/>
              <a:t>ile </a:t>
            </a:r>
            <a:r>
              <a:rPr lang="tr-TR" b="1" dirty="0"/>
              <a:t>14 üncü maddesinde </a:t>
            </a:r>
            <a:r>
              <a:rPr lang="tr-TR" b="0" dirty="0"/>
              <a:t>belirtilen ve Ek-1 </a:t>
            </a:r>
            <a:r>
              <a:rPr lang="tr-TR" b="1" dirty="0"/>
              <a:t>listede sayılan</a:t>
            </a:r>
            <a:r>
              <a:rPr lang="tr-TR" b="0" dirty="0"/>
              <a:t>, ruhsat verilebilmesi için sıhhi müesseselerde aranan </a:t>
            </a:r>
            <a:r>
              <a:rPr lang="tr-TR" b="1" dirty="0"/>
              <a:t>asgari ortak şartlar sıralanmış</a:t>
            </a:r>
            <a:endParaRPr lang="en-US" b="1" dirty="0"/>
          </a:p>
        </p:txBody>
      </p:sp>
    </p:spTree>
    <p:extLst>
      <p:ext uri="{BB962C8B-B14F-4D97-AF65-F5344CB8AC3E}">
        <p14:creationId xmlns:p14="http://schemas.microsoft.com/office/powerpoint/2010/main" val="338526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1437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53385-BC78-4D16-969A-B324C38A5308}"/>
              </a:ext>
            </a:extLst>
          </p:cNvPr>
          <p:cNvSpPr>
            <a:spLocks noGrp="1"/>
          </p:cNvSpPr>
          <p:nvPr>
            <p:ph type="dt" sz="half" idx="10"/>
          </p:nvPr>
        </p:nvSpPr>
        <p:spPr>
          <a:xfrm>
            <a:off x="838200" y="6356350"/>
            <a:ext cx="2743200" cy="365125"/>
          </a:xfrm>
          <a:prstGeom prst="rect">
            <a:avLst/>
          </a:prstGeom>
        </p:spPr>
        <p:txBody>
          <a:bodyPr/>
          <a:lstStyle/>
          <a:p>
            <a:fld id="{DF33941B-9E30-4106-B633-AECD475C18A0}" type="datetimeFigureOut">
              <a:rPr lang="tr-TR" smtClean="0"/>
              <a:pPr/>
              <a:t>25.09.2024</a:t>
            </a:fld>
            <a:endParaRPr lang="tr-TR"/>
          </a:p>
        </p:txBody>
      </p:sp>
      <p:sp>
        <p:nvSpPr>
          <p:cNvPr id="3" name="Footer Placeholder 2">
            <a:extLst>
              <a:ext uri="{FF2B5EF4-FFF2-40B4-BE49-F238E27FC236}">
                <a16:creationId xmlns:a16="http://schemas.microsoft.com/office/drawing/2014/main" id="{B147BD3E-8509-4D29-B2CF-5A60D7CE40E4}"/>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ide Number Placeholder 3">
            <a:extLst>
              <a:ext uri="{FF2B5EF4-FFF2-40B4-BE49-F238E27FC236}">
                <a16:creationId xmlns:a16="http://schemas.microsoft.com/office/drawing/2014/main" id="{135F1F71-7134-4A27-81B7-FD61EF209128}"/>
              </a:ext>
            </a:extLst>
          </p:cNvPr>
          <p:cNvSpPr>
            <a:spLocks noGrp="1"/>
          </p:cNvSpPr>
          <p:nvPr>
            <p:ph type="sldNum" sz="quarter" idx="12"/>
          </p:nvPr>
        </p:nvSpPr>
        <p:spPr>
          <a:xfrm>
            <a:off x="9020799" y="6356349"/>
            <a:ext cx="2743200" cy="365125"/>
          </a:xfrm>
        </p:spPr>
        <p:txBody>
          <a:bodyPr/>
          <a:lstStyle/>
          <a:p>
            <a:fld id="{1E12DF94-7B07-456D-B184-D7BA0A32E648}" type="slidenum">
              <a:rPr lang="tr-TR" smtClean="0"/>
              <a:pPr/>
              <a:t>‹#›</a:t>
            </a:fld>
            <a:endParaRPr lang="tr-TR"/>
          </a:p>
        </p:txBody>
      </p:sp>
      <p:sp>
        <p:nvSpPr>
          <p:cNvPr id="5" name="TextBox 4">
            <a:extLst>
              <a:ext uri="{FF2B5EF4-FFF2-40B4-BE49-F238E27FC236}">
                <a16:creationId xmlns:a16="http://schemas.microsoft.com/office/drawing/2014/main" id="{F4DD0F04-57DC-4437-94B4-411D408DC0E6}"/>
              </a:ext>
            </a:extLst>
          </p:cNvPr>
          <p:cNvSpPr txBox="1"/>
          <p:nvPr/>
        </p:nvSpPr>
        <p:spPr>
          <a:xfrm>
            <a:off x="11581133" y="6398101"/>
            <a:ext cx="471604" cy="276999"/>
          </a:xfrm>
          <a:prstGeom prst="rect">
            <a:avLst/>
          </a:prstGeom>
          <a:noFill/>
        </p:spPr>
        <p:txBody>
          <a:bodyPr wrap="none" rtlCol="0">
            <a:spAutoFit/>
          </a:bodyPr>
          <a:lstStyle/>
          <a:p>
            <a:r>
              <a:rPr lang="tr-TR" sz="1200" dirty="0">
                <a:solidFill>
                  <a:srgbClr val="898989"/>
                </a:solidFill>
              </a:rPr>
              <a:t> / 85</a:t>
            </a:r>
          </a:p>
        </p:txBody>
      </p:sp>
    </p:spTree>
    <p:extLst>
      <p:ext uri="{BB962C8B-B14F-4D97-AF65-F5344CB8AC3E}">
        <p14:creationId xmlns:p14="http://schemas.microsoft.com/office/powerpoint/2010/main" val="1214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DF33941B-9E30-4106-B633-AECD475C18A0}" type="datetimeFigureOut">
              <a:rPr lang="tr-TR" smtClean="0"/>
              <a:pPr/>
              <a:t>25.09.2024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12DF94-7B07-456D-B184-D7BA0A32E648}" type="slidenum">
              <a:rPr lang="tr-TR" smtClean="0"/>
              <a:pPr/>
              <a:t>‹#›</a:t>
            </a:fld>
            <a:endParaRPr lang="tr-TR"/>
          </a:p>
        </p:txBody>
      </p:sp>
    </p:spTree>
    <p:extLst>
      <p:ext uri="{BB962C8B-B14F-4D97-AF65-F5344CB8AC3E}">
        <p14:creationId xmlns:p14="http://schemas.microsoft.com/office/powerpoint/2010/main" val="196637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C93C41-1626-49BD-933E-E65483083329}" type="slidenum">
              <a:rPr lang="en-US"/>
              <a:pPr>
                <a:defRPr/>
              </a:pPr>
              <a:t>‹#›</a:t>
            </a:fld>
            <a:endParaRPr lang="en-US"/>
          </a:p>
        </p:txBody>
      </p:sp>
    </p:spTree>
    <p:extLst>
      <p:ext uri="{BB962C8B-B14F-4D97-AF65-F5344CB8AC3E}">
        <p14:creationId xmlns:p14="http://schemas.microsoft.com/office/powerpoint/2010/main" val="291412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5F1F71-7134-4A27-81B7-FD61EF209128}"/>
              </a:ext>
            </a:extLst>
          </p:cNvPr>
          <p:cNvSpPr>
            <a:spLocks noGrp="1"/>
          </p:cNvSpPr>
          <p:nvPr>
            <p:ph type="sldNum" sz="quarter" idx="12"/>
          </p:nvPr>
        </p:nvSpPr>
        <p:spPr>
          <a:xfrm>
            <a:off x="9020799" y="6356349"/>
            <a:ext cx="2743200" cy="365125"/>
          </a:xfrm>
        </p:spPr>
        <p:txBody>
          <a:bodyPr/>
          <a:lstStyle/>
          <a:p>
            <a:fld id="{99474F5A-8CAD-465D-8FBF-95B9D3615D17}" type="slidenum">
              <a:rPr lang="tr-TR" smtClean="0"/>
              <a:pPr/>
              <a:t>‹#›</a:t>
            </a:fld>
            <a:r>
              <a:rPr lang="tr-TR" dirty="0"/>
              <a:t>/78</a:t>
            </a:r>
          </a:p>
        </p:txBody>
      </p:sp>
    </p:spTree>
    <p:extLst>
      <p:ext uri="{BB962C8B-B14F-4D97-AF65-F5344CB8AC3E}">
        <p14:creationId xmlns:p14="http://schemas.microsoft.com/office/powerpoint/2010/main" val="4217218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AE264D-BFCB-4EC8-B032-C8BF9C272F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DE9775CA-BF94-476E-9539-CD583E9025FD}"/>
              </a:ext>
            </a:extLst>
          </p:cNvPr>
          <p:cNvSpPr>
            <a:spLocks noGrp="1"/>
          </p:cNvSpPr>
          <p:nvPr>
            <p:ph type="sldNum" sz="quarter" idx="4"/>
          </p:nvPr>
        </p:nvSpPr>
        <p:spPr>
          <a:xfrm>
            <a:off x="902080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2DF94-7B07-456D-B184-D7BA0A32E648}" type="slidenum">
              <a:rPr lang="tr-TR" smtClean="0"/>
              <a:pPr/>
              <a:t>‹#›</a:t>
            </a:fld>
            <a:endParaRPr lang="tr-TR"/>
          </a:p>
        </p:txBody>
      </p:sp>
    </p:spTree>
    <p:extLst>
      <p:ext uri="{BB962C8B-B14F-4D97-AF65-F5344CB8AC3E}">
        <p14:creationId xmlns:p14="http://schemas.microsoft.com/office/powerpoint/2010/main" val="624898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2.xml"/><Relationship Id="rId16" Type="http://schemas.openxmlformats.org/officeDocument/2006/relationships/comments" Target="../comments/comment1.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image" Target="../media/image5.png"/><Relationship Id="rId2" Type="http://schemas.openxmlformats.org/officeDocument/2006/relationships/notesSlide" Target="../notesSlides/notesSlide5.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3.pn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image" Target="../media/image22.png"/><Relationship Id="rId5" Type="http://schemas.openxmlformats.org/officeDocument/2006/relationships/diagramQuickStyle" Target="../diagrams/quickStyle4.xml"/><Relationship Id="rId10" Type="http://schemas.openxmlformats.org/officeDocument/2006/relationships/image" Target="../media/image5.png"/><Relationship Id="rId4" Type="http://schemas.openxmlformats.org/officeDocument/2006/relationships/diagramLayout" Target="../diagrams/layout4.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image" Target="../media/image5.png"/><Relationship Id="rId5" Type="http://schemas.openxmlformats.org/officeDocument/2006/relationships/diagramQuickStyle" Target="../diagrams/quickStyle5.xml"/><Relationship Id="rId10" Type="http://schemas.openxmlformats.org/officeDocument/2006/relationships/image" Target="../media/image4.png"/><Relationship Id="rId4" Type="http://schemas.openxmlformats.org/officeDocument/2006/relationships/diagramLayout" Target="../diagrams/layout5.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17178" y="1515967"/>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2. Aşama: Esnaf Sicil Kayıt İşlemleri</a:t>
            </a:r>
          </a:p>
        </p:txBody>
      </p:sp>
      <p:sp>
        <p:nvSpPr>
          <p:cNvPr id="13" name="Metin kutusu 12"/>
          <p:cNvSpPr txBox="1"/>
          <p:nvPr/>
        </p:nvSpPr>
        <p:spPr>
          <a:xfrm>
            <a:off x="617178" y="2010294"/>
            <a:ext cx="7317454" cy="4154984"/>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dirty="0"/>
              <a:t>30 gün içinde esnaf ve sanatkâr siciline kayıt</a:t>
            </a:r>
          </a:p>
          <a:p>
            <a:pPr marL="342900" indent="-342900" algn="just">
              <a:buFont typeface="Wingdings" panose="05000000000000000000" pitchFamily="2" charset="2"/>
              <a:buChar char="Ø"/>
            </a:pPr>
            <a:r>
              <a:rPr lang="tr-TR" sz="2400" dirty="0"/>
              <a:t>Sicil Gazetesi’nde ilan </a:t>
            </a:r>
          </a:p>
          <a:p>
            <a:pPr marL="342900" indent="-342900" algn="just">
              <a:buFont typeface="Wingdings" panose="05000000000000000000" pitchFamily="2" charset="2"/>
              <a:buChar char="Ø"/>
            </a:pPr>
            <a:endParaRPr lang="tr-TR" sz="2400" dirty="0"/>
          </a:p>
          <a:p>
            <a:pPr marL="342900" indent="-342900" algn="just">
              <a:buFont typeface="Wingdings" panose="05000000000000000000" pitchFamily="2" charset="2"/>
              <a:buChar char="Ø"/>
            </a:pPr>
            <a:r>
              <a:rPr lang="tr-TR" sz="2400" dirty="0"/>
              <a:t>Sicil kaydı zorunludur </a:t>
            </a:r>
          </a:p>
          <a:p>
            <a:pPr marL="342900" indent="-342900" algn="just">
              <a:buFont typeface="Wingdings" panose="05000000000000000000" pitchFamily="2" charset="2"/>
              <a:buChar char="Ø"/>
            </a:pPr>
            <a:r>
              <a:rPr lang="tr-TR" sz="2400" dirty="0"/>
              <a:t>Her bir meslek için ayrı kayıt</a:t>
            </a:r>
          </a:p>
          <a:p>
            <a:pPr marL="342900" indent="-342900" algn="just">
              <a:buFont typeface="Wingdings" panose="05000000000000000000" pitchFamily="2" charset="2"/>
              <a:buChar char="Ø"/>
            </a:pPr>
            <a:endParaRPr lang="tr-TR" sz="2400" dirty="0"/>
          </a:p>
          <a:p>
            <a:pPr marL="342900" indent="-342900" algn="just">
              <a:buFont typeface="Wingdings" panose="05000000000000000000" pitchFamily="2" charset="2"/>
              <a:buChar char="Ø"/>
            </a:pPr>
            <a:r>
              <a:rPr lang="tr-TR" sz="2400" dirty="0"/>
              <a:t>Sicil kaydı başvurusu</a:t>
            </a:r>
          </a:p>
          <a:p>
            <a:pPr marL="800100" lvl="1" indent="-342900" algn="just">
              <a:buFont typeface="Wingdings" panose="05000000000000000000" pitchFamily="2" charset="2"/>
              <a:buChar char="v"/>
            </a:pPr>
            <a:r>
              <a:rPr lang="tr-TR" sz="2400" dirty="0"/>
              <a:t>Esnaf ve Sanatkâr Sicil Müdürlüğüne yazılı şekilde </a:t>
            </a:r>
          </a:p>
          <a:p>
            <a:pPr marL="800100" lvl="1" indent="-342900" algn="just">
              <a:buFont typeface="Wingdings" panose="05000000000000000000" pitchFamily="2" charset="2"/>
              <a:buChar char="v"/>
            </a:pPr>
            <a:r>
              <a:rPr lang="tr-TR" sz="2400" dirty="0"/>
              <a:t>Elektronik ortamda Esnaf Sanatkarlar Bilgi Sistemi (ESBİS) üzerinden</a:t>
            </a:r>
          </a:p>
          <a:p>
            <a:pPr lvl="1" algn="just"/>
            <a:endParaRPr lang="tr-TR" sz="2400"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4427" y="1747373"/>
            <a:ext cx="3660991" cy="3660991"/>
          </a:xfrm>
          <a:prstGeom prst="rect">
            <a:avLst/>
          </a:prstGeom>
        </p:spPr>
      </p:pic>
      <p:sp>
        <p:nvSpPr>
          <p:cNvPr id="6" name="Dikdörtgen 5"/>
          <p:cNvSpPr/>
          <p:nvPr/>
        </p:nvSpPr>
        <p:spPr>
          <a:xfrm>
            <a:off x="1285282" y="4612059"/>
            <a:ext cx="9479700" cy="1397290"/>
          </a:xfrm>
          <a:prstGeom prst="rect">
            <a:avLst/>
          </a:prstGeom>
        </p:spPr>
        <p:txBody>
          <a:bodyPr/>
          <a:lstStyle/>
          <a:p>
            <a:pPr marL="342900" lvl="0" indent="-342900" algn="just">
              <a:lnSpc>
                <a:spcPct val="150000"/>
              </a:lnSpc>
              <a:buFont typeface="Wingdings" panose="05000000000000000000" pitchFamily="2" charset="2"/>
              <a:buChar char="q"/>
            </a:pPr>
            <a:endParaRPr lang="tr-TR" dirty="0"/>
          </a:p>
        </p:txBody>
      </p:sp>
      <p:sp>
        <p:nvSpPr>
          <p:cNvPr id="8"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1</a:t>
            </a:fld>
            <a:endParaRPr lang="en-US" dirty="0"/>
          </a:p>
        </p:txBody>
      </p:sp>
      <p:pic>
        <p:nvPicPr>
          <p:cNvPr id="9" name="Picture 5">
            <a:extLst>
              <a:ext uri="{FF2B5EF4-FFF2-40B4-BE49-F238E27FC236}">
                <a16:creationId xmlns:a16="http://schemas.microsoft.com/office/drawing/2014/main" id="{22181FDD-4234-4FE0-BE65-77B6147F6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10"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1" name="Picture 40">
              <a:extLst>
                <a:ext uri="{FF2B5EF4-FFF2-40B4-BE49-F238E27FC236}">
                  <a16:creationId xmlns:a16="http://schemas.microsoft.com/office/drawing/2014/main" id="{BC275D45-3906-435E-AA54-2BF0F30A19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2"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4" name="Picture 32">
              <a:extLst>
                <a:ext uri="{FF2B5EF4-FFF2-40B4-BE49-F238E27FC236}">
                  <a16:creationId xmlns:a16="http://schemas.microsoft.com/office/drawing/2014/main" id="{3E13E32A-DE6E-47ED-BBDC-69569DEA1D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102518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E3C93C41-1626-49BD-933E-E65483083329}" type="slidenum">
              <a:rPr lang="en-US" smtClean="0"/>
              <a:pPr>
                <a:defRPr/>
              </a:pPr>
              <a:t>2</a:t>
            </a:fld>
            <a:endParaRPr lang="en-US" dirty="0"/>
          </a:p>
        </p:txBody>
      </p:sp>
      <p:grpSp>
        <p:nvGrpSpPr>
          <p:cNvPr id="6" name="Grup 5"/>
          <p:cNvGrpSpPr/>
          <p:nvPr/>
        </p:nvGrpSpPr>
        <p:grpSpPr>
          <a:xfrm>
            <a:off x="1441780" y="1493667"/>
            <a:ext cx="10204975" cy="4908922"/>
            <a:chOff x="3230919" y="953799"/>
            <a:chExt cx="9565798" cy="5361384"/>
          </a:xfrm>
        </p:grpSpPr>
        <p:grpSp>
          <p:nvGrpSpPr>
            <p:cNvPr id="7" name="Group 23">
              <a:extLst>
                <a:ext uri="{FF2B5EF4-FFF2-40B4-BE49-F238E27FC236}">
                  <a16:creationId xmlns:a16="http://schemas.microsoft.com/office/drawing/2014/main" id="{D8889358-E083-4BE5-85B1-ABFD6920F302}"/>
                </a:ext>
              </a:extLst>
            </p:cNvPr>
            <p:cNvGrpSpPr/>
            <p:nvPr/>
          </p:nvGrpSpPr>
          <p:grpSpPr>
            <a:xfrm>
              <a:off x="3431488" y="1596844"/>
              <a:ext cx="1916397" cy="1129104"/>
              <a:chOff x="895825" y="2794974"/>
              <a:chExt cx="1916397" cy="1129104"/>
            </a:xfrm>
          </p:grpSpPr>
          <p:sp>
            <p:nvSpPr>
              <p:cNvPr id="71" name="TextBox 6">
                <a:extLst>
                  <a:ext uri="{FF2B5EF4-FFF2-40B4-BE49-F238E27FC236}">
                    <a16:creationId xmlns:a16="http://schemas.microsoft.com/office/drawing/2014/main" id="{A578DEA3-C0F7-49E0-938F-5646E724963F}"/>
                  </a:ext>
                </a:extLst>
              </p:cNvPr>
              <p:cNvSpPr txBox="1"/>
              <p:nvPr/>
            </p:nvSpPr>
            <p:spPr>
              <a:xfrm>
                <a:off x="1070641" y="2794974"/>
                <a:ext cx="1616885" cy="301314"/>
              </a:xfrm>
              <a:prstGeom prst="rect">
                <a:avLst/>
              </a:prstGeom>
              <a:noFill/>
            </p:spPr>
            <p:txBody>
              <a:bodyPr wrap="square" rtlCol="0">
                <a:spAutoFit/>
              </a:bodyPr>
              <a:lstStyle/>
              <a:p>
                <a:r>
                  <a:rPr lang="tr-TR" sz="1200" dirty="0"/>
                  <a:t>Gelir İdaresi Başkanlığı</a:t>
                </a:r>
                <a:endParaRPr lang="en-US" sz="1200" dirty="0"/>
              </a:p>
            </p:txBody>
          </p:sp>
          <p:sp>
            <p:nvSpPr>
              <p:cNvPr id="72" name="Rectangle: Rounded Corners 8">
                <a:extLst>
                  <a:ext uri="{FF2B5EF4-FFF2-40B4-BE49-F238E27FC236}">
                    <a16:creationId xmlns:a16="http://schemas.microsoft.com/office/drawing/2014/main" id="{89AD34EB-3BD4-4AEE-BE82-22F34422C554}"/>
                  </a:ext>
                </a:extLst>
              </p:cNvPr>
              <p:cNvSpPr/>
              <p:nvPr/>
            </p:nvSpPr>
            <p:spPr>
              <a:xfrm>
                <a:off x="895825" y="3134983"/>
                <a:ext cx="1916397" cy="789095"/>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200" dirty="0">
                    <a:solidFill>
                      <a:schemeClr val="bg1"/>
                    </a:solidFill>
                  </a:rPr>
                  <a:t>Vergi Mükellefiyet Kaydı veya Vergi Muafiyet Belgesi</a:t>
                </a:r>
                <a:endParaRPr lang="en-US" sz="1200" dirty="0">
                  <a:solidFill>
                    <a:schemeClr val="bg1"/>
                  </a:solidFill>
                </a:endParaRPr>
              </a:p>
            </p:txBody>
          </p:sp>
        </p:grpSp>
        <p:sp>
          <p:nvSpPr>
            <p:cNvPr id="11" name="Arrow: Right 14">
              <a:extLst>
                <a:ext uri="{FF2B5EF4-FFF2-40B4-BE49-F238E27FC236}">
                  <a16:creationId xmlns:a16="http://schemas.microsoft.com/office/drawing/2014/main" id="{A8BDC947-2702-4BB3-AFBB-4AB0A7E79603}"/>
                </a:ext>
              </a:extLst>
            </p:cNvPr>
            <p:cNvSpPr/>
            <p:nvPr/>
          </p:nvSpPr>
          <p:spPr>
            <a:xfrm>
              <a:off x="5373659" y="2179155"/>
              <a:ext cx="720242" cy="277091"/>
            </a:xfrm>
            <a:prstGeom prst="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12" name="Group 28">
              <a:extLst>
                <a:ext uri="{FF2B5EF4-FFF2-40B4-BE49-F238E27FC236}">
                  <a16:creationId xmlns:a16="http://schemas.microsoft.com/office/drawing/2014/main" id="{81B22985-3F9F-43A8-B577-1A267775F670}"/>
                </a:ext>
              </a:extLst>
            </p:cNvPr>
            <p:cNvGrpSpPr/>
            <p:nvPr/>
          </p:nvGrpSpPr>
          <p:grpSpPr>
            <a:xfrm>
              <a:off x="3230919" y="3304444"/>
              <a:ext cx="877479" cy="1111192"/>
              <a:chOff x="1464569" y="4350680"/>
              <a:chExt cx="877479" cy="1111192"/>
            </a:xfrm>
          </p:grpSpPr>
          <p:pic>
            <p:nvPicPr>
              <p:cNvPr id="65" name="Picture 26">
                <a:extLst>
                  <a:ext uri="{FF2B5EF4-FFF2-40B4-BE49-F238E27FC236}">
                    <a16:creationId xmlns:a16="http://schemas.microsoft.com/office/drawing/2014/main" id="{CB9B9587-EAC4-4809-B03B-B6EC605B64E6}"/>
                  </a:ext>
                </a:extLst>
              </p:cNvPr>
              <p:cNvPicPr>
                <a:picLocks noChangeAspect="1"/>
              </p:cNvPicPr>
              <p:nvPr/>
            </p:nvPicPr>
            <p:blipFill>
              <a:blip r:embed="rId3" cstate="print"/>
              <a:stretch>
                <a:fillRect/>
              </a:stretch>
            </p:blipFill>
            <p:spPr>
              <a:xfrm>
                <a:off x="1513228" y="4350680"/>
                <a:ext cx="828012" cy="828012"/>
              </a:xfrm>
              <a:prstGeom prst="rect">
                <a:avLst/>
              </a:prstGeom>
            </p:spPr>
          </p:pic>
          <p:sp>
            <p:nvSpPr>
              <p:cNvPr id="66" name="TextBox 27">
                <a:extLst>
                  <a:ext uri="{FF2B5EF4-FFF2-40B4-BE49-F238E27FC236}">
                    <a16:creationId xmlns:a16="http://schemas.microsoft.com/office/drawing/2014/main" id="{268EA0D3-71CB-4749-B354-3066E77F0823}"/>
                  </a:ext>
                </a:extLst>
              </p:cNvPr>
              <p:cNvSpPr txBox="1"/>
              <p:nvPr/>
            </p:nvSpPr>
            <p:spPr>
              <a:xfrm>
                <a:off x="1464569" y="5135794"/>
                <a:ext cx="877479" cy="326078"/>
              </a:xfrm>
              <a:prstGeom prst="rect">
                <a:avLst/>
              </a:prstGeom>
              <a:noFill/>
            </p:spPr>
            <p:txBody>
              <a:bodyPr wrap="none" rtlCol="0">
                <a:spAutoFit/>
              </a:bodyPr>
              <a:lstStyle/>
              <a:p>
                <a:r>
                  <a:rPr lang="tr-TR" sz="1200" dirty="0"/>
                  <a:t>Dilekçe</a:t>
                </a:r>
                <a:endParaRPr lang="en-US" sz="1200" dirty="0"/>
              </a:p>
            </p:txBody>
          </p:sp>
        </p:grpSp>
        <p:sp>
          <p:nvSpPr>
            <p:cNvPr id="13" name="Arrow: Right 29">
              <a:extLst>
                <a:ext uri="{FF2B5EF4-FFF2-40B4-BE49-F238E27FC236}">
                  <a16:creationId xmlns:a16="http://schemas.microsoft.com/office/drawing/2014/main" id="{2AD7D1C7-ED96-46C4-880B-ABBCB1E857AB}"/>
                </a:ext>
              </a:extLst>
            </p:cNvPr>
            <p:cNvSpPr/>
            <p:nvPr/>
          </p:nvSpPr>
          <p:spPr>
            <a:xfrm rot="16200000">
              <a:off x="3447429" y="2911119"/>
              <a:ext cx="537574" cy="277091"/>
            </a:xfrm>
            <a:prstGeom prs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63" name="TextBox 22">
              <a:extLst>
                <a:ext uri="{FF2B5EF4-FFF2-40B4-BE49-F238E27FC236}">
                  <a16:creationId xmlns:a16="http://schemas.microsoft.com/office/drawing/2014/main" id="{5405585F-F579-4661-87A7-370C265DA937}"/>
                </a:ext>
              </a:extLst>
            </p:cNvPr>
            <p:cNvSpPr txBox="1"/>
            <p:nvPr/>
          </p:nvSpPr>
          <p:spPr>
            <a:xfrm>
              <a:off x="6022724" y="1580006"/>
              <a:ext cx="2284270" cy="302530"/>
            </a:xfrm>
            <a:prstGeom prst="rect">
              <a:avLst/>
            </a:prstGeom>
            <a:noFill/>
          </p:spPr>
          <p:txBody>
            <a:bodyPr wrap="square" rtlCol="0">
              <a:spAutoFit/>
            </a:bodyPr>
            <a:lstStyle/>
            <a:p>
              <a:r>
                <a:rPr lang="tr-TR" sz="1200" dirty="0"/>
                <a:t>Esnaf ve Sanatkâr Sicil Müdürlüğü</a:t>
              </a:r>
              <a:endParaRPr lang="en-US" sz="1200" dirty="0"/>
            </a:p>
          </p:txBody>
        </p:sp>
        <p:sp>
          <p:nvSpPr>
            <p:cNvPr id="15" name="Arrow: Right 33">
              <a:extLst>
                <a:ext uri="{FF2B5EF4-FFF2-40B4-BE49-F238E27FC236}">
                  <a16:creationId xmlns:a16="http://schemas.microsoft.com/office/drawing/2014/main" id="{F872692D-1525-4388-8E95-2954EE9994AD}"/>
                </a:ext>
              </a:extLst>
            </p:cNvPr>
            <p:cNvSpPr/>
            <p:nvPr/>
          </p:nvSpPr>
          <p:spPr>
            <a:xfrm rot="16200000">
              <a:off x="7014392" y="2885497"/>
              <a:ext cx="462057" cy="277091"/>
            </a:xfrm>
            <a:prstGeom prs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16" name="Group 34">
              <a:extLst>
                <a:ext uri="{FF2B5EF4-FFF2-40B4-BE49-F238E27FC236}">
                  <a16:creationId xmlns:a16="http://schemas.microsoft.com/office/drawing/2014/main" id="{EC8E92B4-98EF-4841-B6DF-C6EA2B31226E}"/>
                </a:ext>
              </a:extLst>
            </p:cNvPr>
            <p:cNvGrpSpPr/>
            <p:nvPr/>
          </p:nvGrpSpPr>
          <p:grpSpPr>
            <a:xfrm>
              <a:off x="6093901" y="4042552"/>
              <a:ext cx="877480" cy="1061728"/>
              <a:chOff x="1411931" y="4350935"/>
              <a:chExt cx="877480" cy="1061728"/>
            </a:xfrm>
          </p:grpSpPr>
          <p:pic>
            <p:nvPicPr>
              <p:cNvPr id="61" name="Picture 35">
                <a:extLst>
                  <a:ext uri="{FF2B5EF4-FFF2-40B4-BE49-F238E27FC236}">
                    <a16:creationId xmlns:a16="http://schemas.microsoft.com/office/drawing/2014/main" id="{4A4314A8-48EB-4648-A6BD-F46CC87E0DF4}"/>
                  </a:ext>
                </a:extLst>
              </p:cNvPr>
              <p:cNvPicPr>
                <a:picLocks noChangeAspect="1"/>
              </p:cNvPicPr>
              <p:nvPr/>
            </p:nvPicPr>
            <p:blipFill>
              <a:blip r:embed="rId3" cstate="print"/>
              <a:stretch>
                <a:fillRect/>
              </a:stretch>
            </p:blipFill>
            <p:spPr>
              <a:xfrm>
                <a:off x="1424773" y="4350935"/>
                <a:ext cx="828012" cy="828012"/>
              </a:xfrm>
              <a:prstGeom prst="rect">
                <a:avLst/>
              </a:prstGeom>
            </p:spPr>
          </p:pic>
          <p:sp>
            <p:nvSpPr>
              <p:cNvPr id="62" name="TextBox 36">
                <a:extLst>
                  <a:ext uri="{FF2B5EF4-FFF2-40B4-BE49-F238E27FC236}">
                    <a16:creationId xmlns:a16="http://schemas.microsoft.com/office/drawing/2014/main" id="{20D59003-61B0-4785-A79E-4133B4A5AB72}"/>
                  </a:ext>
                </a:extLst>
              </p:cNvPr>
              <p:cNvSpPr txBox="1"/>
              <p:nvPr/>
            </p:nvSpPr>
            <p:spPr>
              <a:xfrm>
                <a:off x="1411931" y="5086585"/>
                <a:ext cx="877480" cy="326078"/>
              </a:xfrm>
              <a:prstGeom prst="rect">
                <a:avLst/>
              </a:prstGeom>
              <a:noFill/>
            </p:spPr>
            <p:txBody>
              <a:bodyPr wrap="none" rtlCol="0">
                <a:spAutoFit/>
              </a:bodyPr>
              <a:lstStyle/>
              <a:p>
                <a:r>
                  <a:rPr lang="tr-TR" sz="1200" dirty="0"/>
                  <a:t>Dilekçe</a:t>
                </a:r>
                <a:endParaRPr lang="en-US" sz="1200" dirty="0"/>
              </a:p>
            </p:txBody>
          </p:sp>
        </p:grpSp>
        <p:pic>
          <p:nvPicPr>
            <p:cNvPr id="17" name="Picture 37">
              <a:extLst>
                <a:ext uri="{FF2B5EF4-FFF2-40B4-BE49-F238E27FC236}">
                  <a16:creationId xmlns:a16="http://schemas.microsoft.com/office/drawing/2014/main" id="{77CAC2CB-5FFF-456E-A7E7-3CBE831AB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9594" y="4140747"/>
              <a:ext cx="1125024" cy="587002"/>
            </a:xfrm>
            <a:prstGeom prst="rect">
              <a:avLst/>
            </a:prstGeom>
          </p:spPr>
        </p:pic>
        <p:sp>
          <p:nvSpPr>
            <p:cNvPr id="18" name="TextBox 38">
              <a:extLst>
                <a:ext uri="{FF2B5EF4-FFF2-40B4-BE49-F238E27FC236}">
                  <a16:creationId xmlns:a16="http://schemas.microsoft.com/office/drawing/2014/main" id="{4C02EA14-9FE1-4BC1-B40C-66CFD826CEB5}"/>
                </a:ext>
              </a:extLst>
            </p:cNvPr>
            <p:cNvSpPr txBox="1"/>
            <p:nvPr/>
          </p:nvSpPr>
          <p:spPr>
            <a:xfrm>
              <a:off x="7018397" y="4753419"/>
              <a:ext cx="1070272" cy="302530"/>
            </a:xfrm>
            <a:prstGeom prst="rect">
              <a:avLst/>
            </a:prstGeom>
            <a:noFill/>
          </p:spPr>
          <p:txBody>
            <a:bodyPr wrap="none" rtlCol="0">
              <a:spAutoFit/>
            </a:bodyPr>
            <a:lstStyle/>
            <a:p>
              <a:r>
                <a:rPr lang="tr-TR" sz="1200" dirty="0"/>
                <a:t>T.C. Kimlik Kartı</a:t>
              </a:r>
              <a:endParaRPr lang="en-US" sz="1200" dirty="0"/>
            </a:p>
          </p:txBody>
        </p:sp>
        <p:pic>
          <p:nvPicPr>
            <p:cNvPr id="21" name="Picture 41">
              <a:extLst>
                <a:ext uri="{FF2B5EF4-FFF2-40B4-BE49-F238E27FC236}">
                  <a16:creationId xmlns:a16="http://schemas.microsoft.com/office/drawing/2014/main" id="{A3E11F41-8C8C-4079-B460-6FDAF4D9235E}"/>
                </a:ext>
              </a:extLst>
            </p:cNvPr>
            <p:cNvPicPr>
              <a:picLocks noChangeAspect="1"/>
            </p:cNvPicPr>
            <p:nvPr/>
          </p:nvPicPr>
          <p:blipFill>
            <a:blip r:embed="rId5" cstate="print"/>
            <a:stretch>
              <a:fillRect/>
            </a:stretch>
          </p:blipFill>
          <p:spPr>
            <a:xfrm>
              <a:off x="6268859" y="5111047"/>
              <a:ext cx="666903" cy="803476"/>
            </a:xfrm>
            <a:prstGeom prst="rect">
              <a:avLst/>
            </a:prstGeom>
          </p:spPr>
        </p:pic>
        <p:sp>
          <p:nvSpPr>
            <p:cNvPr id="22" name="TextBox 42">
              <a:extLst>
                <a:ext uri="{FF2B5EF4-FFF2-40B4-BE49-F238E27FC236}">
                  <a16:creationId xmlns:a16="http://schemas.microsoft.com/office/drawing/2014/main" id="{625FF3E2-5A0A-4263-92C1-57E2148339D4}"/>
                </a:ext>
              </a:extLst>
            </p:cNvPr>
            <p:cNvSpPr txBox="1"/>
            <p:nvPr/>
          </p:nvSpPr>
          <p:spPr>
            <a:xfrm>
              <a:off x="5918558" y="5867973"/>
              <a:ext cx="1547703" cy="326078"/>
            </a:xfrm>
            <a:prstGeom prst="rect">
              <a:avLst/>
            </a:prstGeom>
            <a:noFill/>
          </p:spPr>
          <p:txBody>
            <a:bodyPr wrap="none" rtlCol="0">
              <a:spAutoFit/>
            </a:bodyPr>
            <a:lstStyle/>
            <a:p>
              <a:r>
                <a:rPr lang="tr-TR" sz="1200" dirty="0"/>
                <a:t>Vergi </a:t>
              </a:r>
              <a:r>
                <a:rPr lang="tr-TR" sz="1200" dirty="0" err="1"/>
                <a:t>Muaf.Blg</a:t>
              </a:r>
              <a:r>
                <a:rPr lang="tr-TR" sz="1200" dirty="0"/>
                <a:t>.</a:t>
              </a:r>
              <a:endParaRPr lang="en-US" sz="1200" dirty="0"/>
            </a:p>
          </p:txBody>
        </p:sp>
        <p:pic>
          <p:nvPicPr>
            <p:cNvPr id="25" name="Picture 45">
              <a:extLst>
                <a:ext uri="{FF2B5EF4-FFF2-40B4-BE49-F238E27FC236}">
                  <a16:creationId xmlns:a16="http://schemas.microsoft.com/office/drawing/2014/main" id="{087BBDDB-0EB6-4F21-B819-879CB624D482}"/>
                </a:ext>
              </a:extLst>
            </p:cNvPr>
            <p:cNvPicPr>
              <a:picLocks noChangeAspect="1"/>
            </p:cNvPicPr>
            <p:nvPr/>
          </p:nvPicPr>
          <p:blipFill>
            <a:blip r:embed="rId5" cstate="print"/>
            <a:stretch>
              <a:fillRect/>
            </a:stretch>
          </p:blipFill>
          <p:spPr>
            <a:xfrm>
              <a:off x="7316521" y="5120246"/>
              <a:ext cx="666903" cy="803476"/>
            </a:xfrm>
            <a:prstGeom prst="rect">
              <a:avLst/>
            </a:prstGeom>
          </p:spPr>
        </p:pic>
        <p:sp>
          <p:nvSpPr>
            <p:cNvPr id="26" name="TextBox 46">
              <a:extLst>
                <a:ext uri="{FF2B5EF4-FFF2-40B4-BE49-F238E27FC236}">
                  <a16:creationId xmlns:a16="http://schemas.microsoft.com/office/drawing/2014/main" id="{FB50A690-6124-48C1-8236-B92EA8ABADD3}"/>
                </a:ext>
              </a:extLst>
            </p:cNvPr>
            <p:cNvSpPr txBox="1"/>
            <p:nvPr/>
          </p:nvSpPr>
          <p:spPr>
            <a:xfrm>
              <a:off x="7189873" y="5866680"/>
              <a:ext cx="1377671" cy="326078"/>
            </a:xfrm>
            <a:prstGeom prst="rect">
              <a:avLst/>
            </a:prstGeom>
            <a:noFill/>
          </p:spPr>
          <p:txBody>
            <a:bodyPr wrap="none" rtlCol="0">
              <a:spAutoFit/>
            </a:bodyPr>
            <a:lstStyle/>
            <a:p>
              <a:r>
                <a:rPr lang="tr-TR" sz="1200" dirty="0"/>
                <a:t>Vekaletname</a:t>
              </a:r>
              <a:endParaRPr lang="en-US" sz="1200" dirty="0"/>
            </a:p>
          </p:txBody>
        </p:sp>
        <p:sp>
          <p:nvSpPr>
            <p:cNvPr id="27" name="Arrow: Right 48">
              <a:extLst>
                <a:ext uri="{FF2B5EF4-FFF2-40B4-BE49-F238E27FC236}">
                  <a16:creationId xmlns:a16="http://schemas.microsoft.com/office/drawing/2014/main" id="{B1E82B38-2C43-43C6-93EF-F74BEAE6AD55}"/>
                </a:ext>
              </a:extLst>
            </p:cNvPr>
            <p:cNvSpPr/>
            <p:nvPr/>
          </p:nvSpPr>
          <p:spPr>
            <a:xfrm>
              <a:off x="8135315" y="2193104"/>
              <a:ext cx="847168" cy="277091"/>
            </a:xfrm>
            <a:prstGeom prst="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pic>
          <p:nvPicPr>
            <p:cNvPr id="28" name="Picture 49">
              <a:extLst>
                <a:ext uri="{FF2B5EF4-FFF2-40B4-BE49-F238E27FC236}">
                  <a16:creationId xmlns:a16="http://schemas.microsoft.com/office/drawing/2014/main" id="{13F2C2B5-9179-4792-94C0-B8B808F379DA}"/>
                </a:ext>
              </a:extLst>
            </p:cNvPr>
            <p:cNvPicPr>
              <a:picLocks noChangeAspect="1"/>
            </p:cNvPicPr>
            <p:nvPr/>
          </p:nvPicPr>
          <p:blipFill>
            <a:blip r:embed="rId6"/>
            <a:stretch>
              <a:fillRect/>
            </a:stretch>
          </p:blipFill>
          <p:spPr>
            <a:xfrm>
              <a:off x="9454289" y="1100350"/>
              <a:ext cx="874578" cy="703928"/>
            </a:xfrm>
            <a:prstGeom prst="rect">
              <a:avLst/>
            </a:prstGeom>
          </p:spPr>
        </p:pic>
        <p:sp>
          <p:nvSpPr>
            <p:cNvPr id="29" name="Rectangle: Rounded Corners 50">
              <a:extLst>
                <a:ext uri="{FF2B5EF4-FFF2-40B4-BE49-F238E27FC236}">
                  <a16:creationId xmlns:a16="http://schemas.microsoft.com/office/drawing/2014/main" id="{4EEB99AE-B613-48A1-AFD7-0832DCFF5F4D}"/>
                </a:ext>
              </a:extLst>
            </p:cNvPr>
            <p:cNvSpPr/>
            <p:nvPr/>
          </p:nvSpPr>
          <p:spPr>
            <a:xfrm>
              <a:off x="9062746" y="1888438"/>
              <a:ext cx="1760310" cy="789095"/>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200" dirty="0">
                  <a:solidFill>
                    <a:schemeClr val="bg1"/>
                  </a:solidFill>
                </a:rPr>
                <a:t>Sicil Ödemesi</a:t>
              </a:r>
              <a:endParaRPr lang="en-US" sz="1200" dirty="0">
                <a:solidFill>
                  <a:schemeClr val="bg1"/>
                </a:solidFill>
              </a:endParaRPr>
            </a:p>
          </p:txBody>
        </p:sp>
        <p:sp>
          <p:nvSpPr>
            <p:cNvPr id="30" name="Arrow: Right 51">
              <a:extLst>
                <a:ext uri="{FF2B5EF4-FFF2-40B4-BE49-F238E27FC236}">
                  <a16:creationId xmlns:a16="http://schemas.microsoft.com/office/drawing/2014/main" id="{952F5BDC-BE01-4DFA-91DE-C1D221CB61D8}"/>
                </a:ext>
              </a:extLst>
            </p:cNvPr>
            <p:cNvSpPr/>
            <p:nvPr/>
          </p:nvSpPr>
          <p:spPr>
            <a:xfrm rot="5400000">
              <a:off x="10751506" y="2663263"/>
              <a:ext cx="862737" cy="277091"/>
            </a:xfrm>
            <a:prstGeom prst="rightArrow">
              <a:avLst>
                <a:gd name="adj1" fmla="val 50000"/>
                <a:gd name="adj2" fmla="val 5000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1" name="Arrow: Right 52">
              <a:extLst>
                <a:ext uri="{FF2B5EF4-FFF2-40B4-BE49-F238E27FC236}">
                  <a16:creationId xmlns:a16="http://schemas.microsoft.com/office/drawing/2014/main" id="{747EAB65-BC24-438C-8D3F-E57C6F1DB9F3}"/>
                </a:ext>
              </a:extLst>
            </p:cNvPr>
            <p:cNvSpPr/>
            <p:nvPr/>
          </p:nvSpPr>
          <p:spPr>
            <a:xfrm>
              <a:off x="10883803" y="2163352"/>
              <a:ext cx="721778" cy="277091"/>
            </a:xfrm>
            <a:prstGeom prst="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pic>
          <p:nvPicPr>
            <p:cNvPr id="32" name="Picture 53">
              <a:extLst>
                <a:ext uri="{FF2B5EF4-FFF2-40B4-BE49-F238E27FC236}">
                  <a16:creationId xmlns:a16="http://schemas.microsoft.com/office/drawing/2014/main" id="{3C2298B3-F5AD-4E43-8410-74EA11ED34A8}"/>
                </a:ext>
              </a:extLst>
            </p:cNvPr>
            <p:cNvPicPr>
              <a:picLocks noChangeAspect="1"/>
            </p:cNvPicPr>
            <p:nvPr/>
          </p:nvPicPr>
          <p:blipFill>
            <a:blip r:embed="rId5" cstate="print">
              <a:duotone>
                <a:schemeClr val="accent5">
                  <a:shade val="45000"/>
                  <a:satMod val="135000"/>
                </a:schemeClr>
                <a:prstClr val="white"/>
              </a:duotone>
            </a:blip>
            <a:stretch>
              <a:fillRect/>
            </a:stretch>
          </p:blipFill>
          <p:spPr>
            <a:xfrm>
              <a:off x="10883687" y="3414398"/>
              <a:ext cx="666903" cy="803476"/>
            </a:xfrm>
            <a:prstGeom prst="rect">
              <a:avLst/>
            </a:prstGeom>
          </p:spPr>
        </p:pic>
        <p:sp>
          <p:nvSpPr>
            <p:cNvPr id="33" name="TextBox 54">
              <a:extLst>
                <a:ext uri="{FF2B5EF4-FFF2-40B4-BE49-F238E27FC236}">
                  <a16:creationId xmlns:a16="http://schemas.microsoft.com/office/drawing/2014/main" id="{33A75D4D-C43B-4E0E-A194-9259A9166FFB}"/>
                </a:ext>
              </a:extLst>
            </p:cNvPr>
            <p:cNvSpPr txBox="1"/>
            <p:nvPr/>
          </p:nvSpPr>
          <p:spPr>
            <a:xfrm>
              <a:off x="11391548" y="3516745"/>
              <a:ext cx="1405169" cy="543463"/>
            </a:xfrm>
            <a:prstGeom prst="rect">
              <a:avLst/>
            </a:prstGeom>
            <a:noFill/>
          </p:spPr>
          <p:txBody>
            <a:bodyPr wrap="none" rtlCol="0">
              <a:spAutoFit/>
            </a:bodyPr>
            <a:lstStyle/>
            <a:p>
              <a:pPr algn="ctr"/>
              <a:r>
                <a:rPr lang="tr-TR" sz="1200" dirty="0"/>
                <a:t>Sicil </a:t>
              </a:r>
            </a:p>
            <a:p>
              <a:pPr algn="ctr"/>
              <a:r>
                <a:rPr lang="tr-TR" sz="1200" dirty="0"/>
                <a:t>Tasdiknamesi</a:t>
              </a:r>
              <a:endParaRPr lang="en-US" sz="1200" dirty="0"/>
            </a:p>
          </p:txBody>
        </p:sp>
        <p:sp>
          <p:nvSpPr>
            <p:cNvPr id="34" name="Arrow: Right 55">
              <a:extLst>
                <a:ext uri="{FF2B5EF4-FFF2-40B4-BE49-F238E27FC236}">
                  <a16:creationId xmlns:a16="http://schemas.microsoft.com/office/drawing/2014/main" id="{D938DE09-755A-4C8F-8611-87349696BBA0}"/>
                </a:ext>
              </a:extLst>
            </p:cNvPr>
            <p:cNvSpPr/>
            <p:nvPr/>
          </p:nvSpPr>
          <p:spPr>
            <a:xfrm rot="5400000">
              <a:off x="4866254" y="2899770"/>
              <a:ext cx="560273" cy="277091"/>
            </a:xfrm>
            <a:prstGeom prst="right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pic>
          <p:nvPicPr>
            <p:cNvPr id="35" name="Picture 56">
              <a:extLst>
                <a:ext uri="{FF2B5EF4-FFF2-40B4-BE49-F238E27FC236}">
                  <a16:creationId xmlns:a16="http://schemas.microsoft.com/office/drawing/2014/main" id="{C7AA7546-B703-4568-8F0A-4B3DA310A10C}"/>
                </a:ext>
              </a:extLst>
            </p:cNvPr>
            <p:cNvPicPr>
              <a:picLocks noChangeAspect="1"/>
            </p:cNvPicPr>
            <p:nvPr/>
          </p:nvPicPr>
          <p:blipFill>
            <a:blip r:embed="rId5" cstate="print"/>
            <a:stretch>
              <a:fillRect/>
            </a:stretch>
          </p:blipFill>
          <p:spPr>
            <a:xfrm>
              <a:off x="4812939" y="3350493"/>
              <a:ext cx="666903" cy="803476"/>
            </a:xfrm>
            <a:prstGeom prst="rect">
              <a:avLst/>
            </a:prstGeom>
          </p:spPr>
        </p:pic>
        <p:sp>
          <p:nvSpPr>
            <p:cNvPr id="36" name="TextBox 57">
              <a:extLst>
                <a:ext uri="{FF2B5EF4-FFF2-40B4-BE49-F238E27FC236}">
                  <a16:creationId xmlns:a16="http://schemas.microsoft.com/office/drawing/2014/main" id="{6DE190C0-23A9-4C63-B11B-404D337EEB70}"/>
                </a:ext>
              </a:extLst>
            </p:cNvPr>
            <p:cNvSpPr txBox="1"/>
            <p:nvPr/>
          </p:nvSpPr>
          <p:spPr>
            <a:xfrm>
              <a:off x="4475398" y="4089559"/>
              <a:ext cx="1547703" cy="326078"/>
            </a:xfrm>
            <a:prstGeom prst="rect">
              <a:avLst/>
            </a:prstGeom>
            <a:noFill/>
          </p:spPr>
          <p:txBody>
            <a:bodyPr wrap="none" rtlCol="0">
              <a:spAutoFit/>
            </a:bodyPr>
            <a:lstStyle/>
            <a:p>
              <a:r>
                <a:rPr lang="tr-TR" sz="1200" dirty="0"/>
                <a:t>Vergi </a:t>
              </a:r>
              <a:r>
                <a:rPr lang="tr-TR" sz="1200" dirty="0" err="1"/>
                <a:t>Muaf.Blg</a:t>
              </a:r>
              <a:r>
                <a:rPr lang="tr-TR" sz="1200" dirty="0"/>
                <a:t>.</a:t>
              </a:r>
              <a:endParaRPr lang="en-US" sz="1200" dirty="0"/>
            </a:p>
          </p:txBody>
        </p:sp>
        <p:sp>
          <p:nvSpPr>
            <p:cNvPr id="37" name="TextBox 59">
              <a:extLst>
                <a:ext uri="{FF2B5EF4-FFF2-40B4-BE49-F238E27FC236}">
                  <a16:creationId xmlns:a16="http://schemas.microsoft.com/office/drawing/2014/main" id="{664E1424-23F7-4F4F-ABD2-0E43A451A612}"/>
                </a:ext>
              </a:extLst>
            </p:cNvPr>
            <p:cNvSpPr txBox="1"/>
            <p:nvPr/>
          </p:nvSpPr>
          <p:spPr>
            <a:xfrm>
              <a:off x="11409739" y="4475455"/>
              <a:ext cx="1386978" cy="543463"/>
            </a:xfrm>
            <a:prstGeom prst="rect">
              <a:avLst/>
            </a:prstGeom>
            <a:noFill/>
          </p:spPr>
          <p:txBody>
            <a:bodyPr wrap="square" rtlCol="0">
              <a:spAutoFit/>
            </a:bodyPr>
            <a:lstStyle/>
            <a:p>
              <a:pPr algn="ctr"/>
              <a:r>
                <a:rPr lang="tr-TR" sz="1200" dirty="0"/>
                <a:t>Sicil  Gazetesi</a:t>
              </a:r>
              <a:endParaRPr lang="en-US" sz="1200" dirty="0"/>
            </a:p>
          </p:txBody>
        </p:sp>
        <p:pic>
          <p:nvPicPr>
            <p:cNvPr id="38" name="Picture 60">
              <a:extLst>
                <a:ext uri="{FF2B5EF4-FFF2-40B4-BE49-F238E27FC236}">
                  <a16:creationId xmlns:a16="http://schemas.microsoft.com/office/drawing/2014/main" id="{C554DCD2-A698-41D9-B49E-439558DA0B55}"/>
                </a:ext>
              </a:extLst>
            </p:cNvPr>
            <p:cNvPicPr>
              <a:picLocks noChangeAspect="1"/>
            </p:cNvPicPr>
            <p:nvPr/>
          </p:nvPicPr>
          <p:blipFill>
            <a:blip r:embed="rId5" cstate="print">
              <a:duotone>
                <a:schemeClr val="accent5">
                  <a:shade val="45000"/>
                  <a:satMod val="135000"/>
                </a:schemeClr>
                <a:prstClr val="white"/>
              </a:duotone>
            </a:blip>
            <a:stretch>
              <a:fillRect/>
            </a:stretch>
          </p:blipFill>
          <p:spPr>
            <a:xfrm>
              <a:off x="10883802" y="4234025"/>
              <a:ext cx="666903" cy="803476"/>
            </a:xfrm>
            <a:prstGeom prst="rect">
              <a:avLst/>
            </a:prstGeom>
          </p:spPr>
        </p:pic>
        <p:pic>
          <p:nvPicPr>
            <p:cNvPr id="39" name="Picture 61">
              <a:extLst>
                <a:ext uri="{FF2B5EF4-FFF2-40B4-BE49-F238E27FC236}">
                  <a16:creationId xmlns:a16="http://schemas.microsoft.com/office/drawing/2014/main" id="{41DEEF2A-8DA8-40A8-A34D-C67B3F1E58ED}"/>
                </a:ext>
              </a:extLst>
            </p:cNvPr>
            <p:cNvPicPr>
              <a:picLocks noChangeAspect="1"/>
            </p:cNvPicPr>
            <p:nvPr/>
          </p:nvPicPr>
          <p:blipFill>
            <a:blip r:embed="rId5" cstate="print">
              <a:duotone>
                <a:schemeClr val="accent5">
                  <a:shade val="45000"/>
                  <a:satMod val="135000"/>
                </a:schemeClr>
                <a:prstClr val="white"/>
              </a:duotone>
            </a:blip>
            <a:stretch>
              <a:fillRect/>
            </a:stretch>
          </p:blipFill>
          <p:spPr>
            <a:xfrm>
              <a:off x="10883803" y="5049545"/>
              <a:ext cx="666903" cy="803476"/>
            </a:xfrm>
            <a:prstGeom prst="rect">
              <a:avLst/>
            </a:prstGeom>
          </p:spPr>
        </p:pic>
        <p:sp>
          <p:nvSpPr>
            <p:cNvPr id="40" name="TextBox 62">
              <a:extLst>
                <a:ext uri="{FF2B5EF4-FFF2-40B4-BE49-F238E27FC236}">
                  <a16:creationId xmlns:a16="http://schemas.microsoft.com/office/drawing/2014/main" id="{52EE0562-6A7E-44ED-9F28-C2AC440342B8}"/>
                </a:ext>
              </a:extLst>
            </p:cNvPr>
            <p:cNvSpPr txBox="1"/>
            <p:nvPr/>
          </p:nvSpPr>
          <p:spPr>
            <a:xfrm>
              <a:off x="11510275" y="5289743"/>
              <a:ext cx="1174724" cy="326078"/>
            </a:xfrm>
            <a:prstGeom prst="rect">
              <a:avLst/>
            </a:prstGeom>
            <a:noFill/>
          </p:spPr>
          <p:txBody>
            <a:bodyPr wrap="square" rtlCol="0">
              <a:spAutoFit/>
            </a:bodyPr>
            <a:lstStyle/>
            <a:p>
              <a:pPr algn="ctr"/>
              <a:r>
                <a:rPr lang="tr-TR" sz="1200" dirty="0"/>
                <a:t>Oda Kaydı</a:t>
              </a:r>
              <a:endParaRPr lang="en-US" sz="1200" dirty="0"/>
            </a:p>
          </p:txBody>
        </p:sp>
        <p:pic>
          <p:nvPicPr>
            <p:cNvPr id="42" name="Picture 64">
              <a:extLst>
                <a:ext uri="{FF2B5EF4-FFF2-40B4-BE49-F238E27FC236}">
                  <a16:creationId xmlns:a16="http://schemas.microsoft.com/office/drawing/2014/main" id="{DC2F404D-B37F-403F-8F40-500C0A12509A}"/>
                </a:ext>
              </a:extLst>
            </p:cNvPr>
            <p:cNvPicPr>
              <a:picLocks noChangeAspect="1"/>
            </p:cNvPicPr>
            <p:nvPr/>
          </p:nvPicPr>
          <p:blipFill rotWithShape="1">
            <a:blip r:embed="rId7" cstate="print"/>
            <a:srcRect t="1498" r="37562" b="4679"/>
            <a:stretch/>
          </p:blipFill>
          <p:spPr>
            <a:xfrm>
              <a:off x="6335711" y="5196462"/>
              <a:ext cx="543001" cy="423662"/>
            </a:xfrm>
            <a:prstGeom prst="rect">
              <a:avLst/>
            </a:prstGeom>
          </p:spPr>
        </p:pic>
        <p:pic>
          <p:nvPicPr>
            <p:cNvPr id="43" name="Picture 65">
              <a:extLst>
                <a:ext uri="{FF2B5EF4-FFF2-40B4-BE49-F238E27FC236}">
                  <a16:creationId xmlns:a16="http://schemas.microsoft.com/office/drawing/2014/main" id="{2D0C2AB9-945F-4073-B58F-4104CDA73E2E}"/>
                </a:ext>
              </a:extLst>
            </p:cNvPr>
            <p:cNvPicPr>
              <a:picLocks noChangeAspect="1"/>
            </p:cNvPicPr>
            <p:nvPr/>
          </p:nvPicPr>
          <p:blipFill>
            <a:blip r:embed="rId8" cstate="print">
              <a:clrChange>
                <a:clrFrom>
                  <a:srgbClr val="FFFFFF"/>
                </a:clrFrom>
                <a:clrTo>
                  <a:srgbClr val="FFFFFF">
                    <a:alpha val="0"/>
                  </a:srgbClr>
                </a:clrTo>
              </a:clrChange>
            </a:blip>
            <a:stretch>
              <a:fillRect/>
            </a:stretch>
          </p:blipFill>
          <p:spPr>
            <a:xfrm>
              <a:off x="7383967" y="5180466"/>
              <a:ext cx="515502" cy="494461"/>
            </a:xfrm>
            <a:prstGeom prst="rect">
              <a:avLst/>
            </a:prstGeom>
          </p:spPr>
        </p:pic>
        <p:pic>
          <p:nvPicPr>
            <p:cNvPr id="44" name="Picture 66">
              <a:extLst>
                <a:ext uri="{FF2B5EF4-FFF2-40B4-BE49-F238E27FC236}">
                  <a16:creationId xmlns:a16="http://schemas.microsoft.com/office/drawing/2014/main" id="{36FB9B59-943E-45EA-823B-B2D563DF9A3A}"/>
                </a:ext>
              </a:extLst>
            </p:cNvPr>
            <p:cNvPicPr>
              <a:picLocks noChangeAspect="1"/>
            </p:cNvPicPr>
            <p:nvPr/>
          </p:nvPicPr>
          <p:blipFill rotWithShape="1">
            <a:blip r:embed="rId7" cstate="print"/>
            <a:srcRect t="1498" r="37562" b="4679"/>
            <a:stretch/>
          </p:blipFill>
          <p:spPr>
            <a:xfrm>
              <a:off x="4877221" y="3430306"/>
              <a:ext cx="543001" cy="423662"/>
            </a:xfrm>
            <a:prstGeom prst="rect">
              <a:avLst/>
            </a:prstGeom>
          </p:spPr>
        </p:pic>
        <p:sp>
          <p:nvSpPr>
            <p:cNvPr id="46" name="Arrow: Bent-Up 4">
              <a:extLst>
                <a:ext uri="{FF2B5EF4-FFF2-40B4-BE49-F238E27FC236}">
                  <a16:creationId xmlns:a16="http://schemas.microsoft.com/office/drawing/2014/main" id="{C47EEECD-790F-403C-B523-6119592214B8}"/>
                </a:ext>
              </a:extLst>
            </p:cNvPr>
            <p:cNvSpPr/>
            <p:nvPr/>
          </p:nvSpPr>
          <p:spPr>
            <a:xfrm rot="5400000">
              <a:off x="5140887" y="4576545"/>
              <a:ext cx="540573" cy="754848"/>
            </a:xfrm>
            <a:prstGeom prst="bentUpArrow">
              <a:avLst/>
            </a:prstGeom>
            <a:solidFill>
              <a:schemeClr val="tx1">
                <a:lumMod val="85000"/>
              </a:schemeClr>
            </a:solidFill>
            <a:ln>
              <a:solidFill>
                <a:schemeClr val="tx1">
                  <a:lumMod val="50000"/>
                </a:schemeClr>
              </a:solidFill>
              <a:prstDash val="sysDot"/>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grpSp>
          <p:nvGrpSpPr>
            <p:cNvPr id="48" name="Grup 47"/>
            <p:cNvGrpSpPr/>
            <p:nvPr/>
          </p:nvGrpSpPr>
          <p:grpSpPr>
            <a:xfrm>
              <a:off x="6125238" y="1838730"/>
              <a:ext cx="1921450" cy="930573"/>
              <a:chOff x="1685421" y="3029621"/>
              <a:chExt cx="1732598" cy="704897"/>
            </a:xfrm>
          </p:grpSpPr>
          <p:pic>
            <p:nvPicPr>
              <p:cNvPr id="59" name="Picture 15">
                <a:extLst>
                  <a:ext uri="{FF2B5EF4-FFF2-40B4-BE49-F238E27FC236}">
                    <a16:creationId xmlns:a16="http://schemas.microsoft.com/office/drawing/2014/main" id="{A4DBCB2A-1976-45F7-B0DB-76DC38A2A46E}"/>
                  </a:ext>
                </a:extLst>
              </p:cNvPr>
              <p:cNvPicPr>
                <a:picLocks noChangeAspect="1"/>
              </p:cNvPicPr>
              <p:nvPr/>
            </p:nvPicPr>
            <p:blipFill>
              <a:blip r:embed="rId9"/>
              <a:stretch>
                <a:fillRect/>
              </a:stretch>
            </p:blipFill>
            <p:spPr>
              <a:xfrm>
                <a:off x="1685421" y="3029621"/>
                <a:ext cx="1732598" cy="704897"/>
              </a:xfrm>
              <a:prstGeom prst="rect">
                <a:avLst/>
              </a:prstGeom>
            </p:spPr>
          </p:pic>
          <p:sp>
            <p:nvSpPr>
              <p:cNvPr id="60" name="TextBox 16">
                <a:extLst>
                  <a:ext uri="{FF2B5EF4-FFF2-40B4-BE49-F238E27FC236}">
                    <a16:creationId xmlns:a16="http://schemas.microsoft.com/office/drawing/2014/main" id="{761F1C5E-052D-4B05-88D8-7EE0BA3DCE96}"/>
                  </a:ext>
                </a:extLst>
              </p:cNvPr>
              <p:cNvSpPr txBox="1"/>
              <p:nvPr/>
            </p:nvSpPr>
            <p:spPr>
              <a:xfrm>
                <a:off x="2229947" y="3233632"/>
                <a:ext cx="660320" cy="247000"/>
              </a:xfrm>
              <a:prstGeom prst="rect">
                <a:avLst/>
              </a:prstGeom>
              <a:noFill/>
            </p:spPr>
            <p:txBody>
              <a:bodyPr wrap="none" rtlCol="0">
                <a:spAutoFit/>
              </a:bodyPr>
              <a:lstStyle/>
              <a:p>
                <a:r>
                  <a:rPr lang="tr-TR" sz="1200" b="1" dirty="0">
                    <a:solidFill>
                      <a:schemeClr val="bg1"/>
                    </a:solidFill>
                  </a:rPr>
                  <a:t>ESBİS</a:t>
                </a:r>
                <a:endParaRPr lang="en-US" sz="1200" b="1" dirty="0">
                  <a:solidFill>
                    <a:schemeClr val="bg1"/>
                  </a:solidFill>
                </a:endParaRPr>
              </a:p>
            </p:txBody>
          </p:sp>
        </p:grpSp>
        <p:sp>
          <p:nvSpPr>
            <p:cNvPr id="49" name="Rectangle: Rounded Corners 19">
              <a:extLst>
                <a:ext uri="{FF2B5EF4-FFF2-40B4-BE49-F238E27FC236}">
                  <a16:creationId xmlns:a16="http://schemas.microsoft.com/office/drawing/2014/main" id="{0586CE9C-EC26-4C25-9A12-3CA176AB88C8}"/>
                </a:ext>
              </a:extLst>
            </p:cNvPr>
            <p:cNvSpPr/>
            <p:nvPr/>
          </p:nvSpPr>
          <p:spPr>
            <a:xfrm>
              <a:off x="6325301" y="3304443"/>
              <a:ext cx="1952281" cy="53614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200" dirty="0">
                  <a:solidFill>
                    <a:schemeClr val="bg1"/>
                  </a:solidFill>
                </a:rPr>
                <a:t>Başvuru</a:t>
              </a:r>
              <a:endParaRPr lang="en-US" sz="1200" dirty="0">
                <a:solidFill>
                  <a:schemeClr val="bg1"/>
                </a:solidFill>
              </a:endParaRPr>
            </a:p>
          </p:txBody>
        </p:sp>
        <p:pic>
          <p:nvPicPr>
            <p:cNvPr id="51" name="Picture 17">
              <a:extLst>
                <a:ext uri="{FF2B5EF4-FFF2-40B4-BE49-F238E27FC236}">
                  <a16:creationId xmlns:a16="http://schemas.microsoft.com/office/drawing/2014/main" id="{5D8307E0-7327-49F3-96A2-8B9C4C84536C}"/>
                </a:ext>
              </a:extLst>
            </p:cNvPr>
            <p:cNvPicPr>
              <a:picLocks noChangeAspect="1"/>
            </p:cNvPicPr>
            <p:nvPr/>
          </p:nvPicPr>
          <p:blipFill>
            <a:blip r:embed="rId10" cstate="print">
              <a:clrChange>
                <a:clrFrom>
                  <a:srgbClr val="2F2F2F"/>
                </a:clrFrom>
                <a:clrTo>
                  <a:srgbClr val="2F2F2F">
                    <a:alpha val="0"/>
                  </a:srgbClr>
                </a:clrTo>
              </a:clrChange>
            </a:blip>
            <a:stretch>
              <a:fillRect/>
            </a:stretch>
          </p:blipFill>
          <p:spPr>
            <a:xfrm>
              <a:off x="6878712" y="953799"/>
              <a:ext cx="576900" cy="576901"/>
            </a:xfrm>
            <a:prstGeom prst="rect">
              <a:avLst/>
            </a:prstGeom>
          </p:spPr>
        </p:pic>
        <p:sp>
          <p:nvSpPr>
            <p:cNvPr id="52" name="Rectangle 33">
              <a:extLst>
                <a:ext uri="{FF2B5EF4-FFF2-40B4-BE49-F238E27FC236}">
                  <a16:creationId xmlns:a16="http://schemas.microsoft.com/office/drawing/2014/main" id="{C3FA4C1E-E5AE-4782-A9F4-3D6CDAC14327}"/>
                </a:ext>
              </a:extLst>
            </p:cNvPr>
            <p:cNvSpPr/>
            <p:nvPr/>
          </p:nvSpPr>
          <p:spPr>
            <a:xfrm>
              <a:off x="5989348" y="3925309"/>
              <a:ext cx="2366807" cy="2389874"/>
            </a:xfrm>
            <a:prstGeom prst="rect">
              <a:avLst/>
            </a:prstGeom>
            <a:noFill/>
            <a:ln>
              <a:solidFill>
                <a:srgbClr val="FFA24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53" name="Yukarı Bükülü Ok 52"/>
            <p:cNvSpPr/>
            <p:nvPr/>
          </p:nvSpPr>
          <p:spPr>
            <a:xfrm rot="10800000" flipV="1">
              <a:off x="7499413" y="2827356"/>
              <a:ext cx="3544916" cy="392161"/>
            </a:xfrm>
            <a:prstGeom prst="bentUpArrow">
              <a:avLst/>
            </a:prstGeom>
            <a:solidFill>
              <a:srgbClr val="00B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solidFill>
                  <a:schemeClr val="tx1"/>
                </a:solidFill>
              </a:endParaRPr>
            </a:p>
          </p:txBody>
        </p:sp>
        <p:pic>
          <p:nvPicPr>
            <p:cNvPr id="56" name="Picture 34">
              <a:extLst>
                <a:ext uri="{FF2B5EF4-FFF2-40B4-BE49-F238E27FC236}">
                  <a16:creationId xmlns:a16="http://schemas.microsoft.com/office/drawing/2014/main" id="{B86CEFF8-EFDF-4682-8EA6-AEB77F324799}"/>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1615899" y="1885872"/>
              <a:ext cx="956469" cy="784360"/>
            </a:xfrm>
            <a:prstGeom prst="rect">
              <a:avLst/>
            </a:prstGeom>
          </p:spPr>
        </p:pic>
      </p:grpSp>
      <p:sp>
        <p:nvSpPr>
          <p:cNvPr id="3" name="Metin kutusu 2"/>
          <p:cNvSpPr txBox="1"/>
          <p:nvPr/>
        </p:nvSpPr>
        <p:spPr>
          <a:xfrm>
            <a:off x="3620941" y="6503030"/>
            <a:ext cx="5329510" cy="369332"/>
          </a:xfrm>
          <a:prstGeom prst="rect">
            <a:avLst/>
          </a:prstGeom>
          <a:noFill/>
        </p:spPr>
        <p:txBody>
          <a:bodyPr wrap="square" rtlCol="0">
            <a:spAutoFit/>
          </a:bodyPr>
          <a:lstStyle/>
          <a:p>
            <a:r>
              <a:rPr lang="tr-TR" dirty="0"/>
              <a:t>Esnaf ve sanatkar işletmesi kuruluş süreci</a:t>
            </a:r>
          </a:p>
        </p:txBody>
      </p:sp>
      <p:sp>
        <p:nvSpPr>
          <p:cNvPr id="54" name="TextBox 22">
            <a:extLst>
              <a:ext uri="{FF2B5EF4-FFF2-40B4-BE49-F238E27FC236}">
                <a16:creationId xmlns:a16="http://schemas.microsoft.com/office/drawing/2014/main" id="{5405585F-F579-4661-87A7-370C265DA937}"/>
              </a:ext>
            </a:extLst>
          </p:cNvPr>
          <p:cNvSpPr txBox="1"/>
          <p:nvPr/>
        </p:nvSpPr>
        <p:spPr>
          <a:xfrm>
            <a:off x="9480046" y="1828271"/>
            <a:ext cx="2436903" cy="276999"/>
          </a:xfrm>
          <a:prstGeom prst="rect">
            <a:avLst/>
          </a:prstGeom>
          <a:noFill/>
        </p:spPr>
        <p:txBody>
          <a:bodyPr wrap="square" rtlCol="0">
            <a:spAutoFit/>
          </a:bodyPr>
          <a:lstStyle/>
          <a:p>
            <a:r>
              <a:rPr lang="tr-TR" sz="1200" dirty="0"/>
              <a:t>Esnaf ve Sanatkâr İşletmesi</a:t>
            </a:r>
            <a:endParaRPr lang="en-US" sz="1200" dirty="0"/>
          </a:p>
        </p:txBody>
      </p:sp>
      <p:pic>
        <p:nvPicPr>
          <p:cNvPr id="55" name="Picture 5">
            <a:extLst>
              <a:ext uri="{FF2B5EF4-FFF2-40B4-BE49-F238E27FC236}">
                <a16:creationId xmlns:a16="http://schemas.microsoft.com/office/drawing/2014/main" id="{22181FDD-4234-4FE0-BE65-77B6147F63E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09733" y="-2046430"/>
            <a:ext cx="4161482" cy="4149132"/>
          </a:xfrm>
          <a:prstGeom prst="rect">
            <a:avLst/>
          </a:prstGeom>
        </p:spPr>
      </p:pic>
      <p:grpSp>
        <p:nvGrpSpPr>
          <p:cNvPr id="57"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58" name="Picture 40">
              <a:extLst>
                <a:ext uri="{FF2B5EF4-FFF2-40B4-BE49-F238E27FC236}">
                  <a16:creationId xmlns:a16="http://schemas.microsoft.com/office/drawing/2014/main" id="{BC275D45-3906-435E-AA54-2BF0F30A193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64"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Sicil Kayıt Süreci</a:t>
              </a:r>
            </a:p>
          </p:txBody>
        </p:sp>
        <p:pic>
          <p:nvPicPr>
            <p:cNvPr id="67" name="Picture 32">
              <a:extLst>
                <a:ext uri="{FF2B5EF4-FFF2-40B4-BE49-F238E27FC236}">
                  <a16:creationId xmlns:a16="http://schemas.microsoft.com/office/drawing/2014/main" id="{3E13E32A-DE6E-47ED-BBDC-69569DEA1D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pic>
        <p:nvPicPr>
          <p:cNvPr id="9" name="Resim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57986" y="1493667"/>
            <a:ext cx="421063" cy="533425"/>
          </a:xfrm>
          <a:prstGeom prst="rect">
            <a:avLst/>
          </a:prstGeom>
        </p:spPr>
      </p:pic>
    </p:spTree>
    <p:extLst>
      <p:ext uri="{BB962C8B-B14F-4D97-AF65-F5344CB8AC3E}">
        <p14:creationId xmlns:p14="http://schemas.microsoft.com/office/powerpoint/2010/main" val="1113802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6793" y="1657336"/>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3. Aşama: Meslek Odalarına Kayıt İşlemleri</a:t>
            </a:r>
          </a:p>
        </p:txBody>
      </p:sp>
      <p:sp>
        <p:nvSpPr>
          <p:cNvPr id="10" name="Metin kutusu 9"/>
          <p:cNvSpPr txBox="1"/>
          <p:nvPr/>
        </p:nvSpPr>
        <p:spPr>
          <a:xfrm>
            <a:off x="556793" y="2171330"/>
            <a:ext cx="6262020" cy="3477875"/>
          </a:xfrm>
          <a:prstGeom prst="rect">
            <a:avLst/>
          </a:prstGeom>
          <a:noFill/>
        </p:spPr>
        <p:txBody>
          <a:bodyPr wrap="square" rtlCol="0">
            <a:spAutoFit/>
          </a:bodyPr>
          <a:lstStyle/>
          <a:p>
            <a:pPr marL="285750" indent="-285750" algn="just">
              <a:buFont typeface="Arial" panose="020B0604020202020204" pitchFamily="34" charset="0"/>
              <a:buChar char="•"/>
            </a:pPr>
            <a:r>
              <a:rPr lang="tr-TR" sz="2200" dirty="0"/>
              <a:t>Esnaf ve sanatkârların sicile kayıtları yapılmadıkça, hiçbir şekilde odaya kaydı yapılamaz. </a:t>
            </a:r>
          </a:p>
          <a:p>
            <a:pPr marL="285750" indent="-285750" algn="just">
              <a:buFont typeface="Arial" panose="020B0604020202020204" pitchFamily="34" charset="0"/>
              <a:buChar char="•"/>
            </a:pPr>
            <a:endParaRPr lang="tr-TR" sz="2200" dirty="0"/>
          </a:p>
          <a:p>
            <a:pPr marL="285750" indent="-285750" algn="just">
              <a:buFont typeface="Arial" panose="020B0604020202020204" pitchFamily="34" charset="0"/>
              <a:buChar char="•"/>
            </a:pPr>
            <a:r>
              <a:rPr lang="tr-TR" sz="2200" dirty="0"/>
              <a:t>Sicil tarafından elektronik ortamda; </a:t>
            </a:r>
          </a:p>
          <a:p>
            <a:pPr marL="742950" lvl="1" indent="-285750" algn="just">
              <a:buFont typeface="Arial" panose="020B0604020202020204" pitchFamily="34" charset="0"/>
              <a:buChar char="•"/>
            </a:pPr>
            <a:r>
              <a:rPr lang="tr-TR" sz="2200" dirty="0"/>
              <a:t>İş yerlerinin bulunduğu yerdeki</a:t>
            </a:r>
          </a:p>
          <a:p>
            <a:pPr marL="742950" lvl="1" indent="-285750" algn="just">
              <a:buFont typeface="Arial" panose="020B0604020202020204" pitchFamily="34" charset="0"/>
              <a:buChar char="•"/>
            </a:pPr>
            <a:r>
              <a:rPr lang="tr-TR" sz="2200" dirty="0"/>
              <a:t>İş yerleri seyyar olanların ikametgâhlarının bulunduğu yerdeki </a:t>
            </a:r>
          </a:p>
          <a:p>
            <a:pPr marL="742950" lvl="1" indent="-285750" algn="just">
              <a:buFont typeface="Arial" panose="020B0604020202020204" pitchFamily="34" charset="0"/>
              <a:buChar char="•"/>
            </a:pPr>
            <a:r>
              <a:rPr lang="tr-TR" sz="2200" dirty="0"/>
              <a:t>İlgili ihtisas odasına kayıt</a:t>
            </a:r>
          </a:p>
          <a:p>
            <a:pPr algn="just"/>
            <a:endParaRPr lang="tr-TR" sz="2200" dirty="0"/>
          </a:p>
          <a:p>
            <a:pPr marL="285750" indent="-285750" algn="just">
              <a:buFont typeface="Arial" panose="020B0604020202020204" pitchFamily="34" charset="0"/>
              <a:buChar char="•"/>
            </a:pPr>
            <a:r>
              <a:rPr lang="tr-TR" sz="2200" b="1" dirty="0">
                <a:solidFill>
                  <a:schemeClr val="accent1">
                    <a:lumMod val="75000"/>
                  </a:schemeClr>
                </a:solidFill>
              </a:rPr>
              <a:t>Esas faaliyeti </a:t>
            </a:r>
            <a:r>
              <a:rPr lang="tr-TR" sz="2200" dirty="0"/>
              <a:t>ile ilgili odaya kayıt</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813" y="1730856"/>
            <a:ext cx="4892736" cy="3856794"/>
          </a:xfrm>
          <a:prstGeom prst="rect">
            <a:avLst/>
          </a:prstGeom>
        </p:spPr>
      </p:pic>
      <p:sp>
        <p:nvSpPr>
          <p:cNvPr id="6"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3</a:t>
            </a:fld>
            <a:endParaRPr lang="en-US" dirty="0"/>
          </a:p>
        </p:txBody>
      </p:sp>
      <p:pic>
        <p:nvPicPr>
          <p:cNvPr id="7" name="Picture 5">
            <a:extLst>
              <a:ext uri="{FF2B5EF4-FFF2-40B4-BE49-F238E27FC236}">
                <a16:creationId xmlns:a16="http://schemas.microsoft.com/office/drawing/2014/main" id="{22181FDD-4234-4FE0-BE65-77B6147F6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8"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9" name="Picture 40">
              <a:extLst>
                <a:ext uri="{FF2B5EF4-FFF2-40B4-BE49-F238E27FC236}">
                  <a16:creationId xmlns:a16="http://schemas.microsoft.com/office/drawing/2014/main" id="{BC275D45-3906-435E-AA54-2BF0F30A19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2"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3" name="Picture 32">
              <a:extLst>
                <a:ext uri="{FF2B5EF4-FFF2-40B4-BE49-F238E27FC236}">
                  <a16:creationId xmlns:a16="http://schemas.microsoft.com/office/drawing/2014/main" id="{3E13E32A-DE6E-47ED-BBDC-69569DEA1D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299788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70528" y="1513454"/>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4. Aşama: Sosyal Güvenlik Kurumuna Kayıt</a:t>
            </a:r>
          </a:p>
        </p:txBody>
      </p:sp>
      <p:graphicFrame>
        <p:nvGraphicFramePr>
          <p:cNvPr id="2" name="Diyagram 1"/>
          <p:cNvGraphicFramePr/>
          <p:nvPr>
            <p:extLst>
              <p:ext uri="{D42A27DB-BD31-4B8C-83A1-F6EECF244321}">
                <p14:modId xmlns:p14="http://schemas.microsoft.com/office/powerpoint/2010/main" val="2998333201"/>
              </p:ext>
            </p:extLst>
          </p:nvPr>
        </p:nvGraphicFramePr>
        <p:xfrm>
          <a:off x="470528" y="2395415"/>
          <a:ext cx="5744433" cy="3492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5670" y="1744286"/>
            <a:ext cx="4741817" cy="4378457"/>
          </a:xfrm>
          <a:prstGeom prst="rect">
            <a:avLst/>
          </a:prstGeom>
        </p:spPr>
      </p:pic>
      <p:sp>
        <p:nvSpPr>
          <p:cNvPr id="7"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4</a:t>
            </a:fld>
            <a:endParaRPr lang="en-US" dirty="0"/>
          </a:p>
        </p:txBody>
      </p:sp>
      <p:pic>
        <p:nvPicPr>
          <p:cNvPr id="8"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9"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1"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2"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3"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372604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val="1622826683"/>
              </p:ext>
            </p:extLst>
          </p:nvPr>
        </p:nvGraphicFramePr>
        <p:xfrm>
          <a:off x="161263" y="4299818"/>
          <a:ext cx="8112401" cy="23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Metin kutusu 13">
            <a:extLst>
              <a:ext uri="{FF2B5EF4-FFF2-40B4-BE49-F238E27FC236}">
                <a16:creationId xmlns:a16="http://schemas.microsoft.com/office/drawing/2014/main" id="{8612AB2A-8546-21D6-F85E-09BE63A8BEC0}"/>
              </a:ext>
            </a:extLst>
          </p:cNvPr>
          <p:cNvSpPr txBox="1"/>
          <p:nvPr/>
        </p:nvSpPr>
        <p:spPr>
          <a:xfrm>
            <a:off x="161263" y="3062474"/>
            <a:ext cx="11635402" cy="1200329"/>
          </a:xfrm>
          <a:prstGeom prst="rect">
            <a:avLst/>
          </a:prstGeom>
          <a:noFill/>
        </p:spPr>
        <p:txBody>
          <a:bodyPr wrap="square">
            <a:spAutoFit/>
          </a:bodyPr>
          <a:lstStyle/>
          <a:p>
            <a:pPr marL="285750" indent="-285750">
              <a:buFont typeface="Wingdings" panose="05000000000000000000" pitchFamily="2" charset="2"/>
              <a:buChar char="ü"/>
            </a:pPr>
            <a:r>
              <a:rPr lang="tr-TR" dirty="0"/>
              <a:t>Esnaf ve sanatkarlar işyeri açılışları ile birlikte sosyal güvenlik mevzuatı açısından 4-B kapsamında eski adı ile BAĞ-</a:t>
            </a:r>
            <a:r>
              <a:rPr lang="tr-TR" dirty="0" err="1"/>
              <a:t>KUR’lu</a:t>
            </a:r>
            <a:r>
              <a:rPr lang="tr-TR" dirty="0"/>
              <a:t> olurlar. </a:t>
            </a:r>
          </a:p>
          <a:p>
            <a:pPr marL="285750" indent="-285750">
              <a:buFont typeface="Wingdings" panose="05000000000000000000" pitchFamily="2" charset="2"/>
              <a:buChar char="ü"/>
            </a:pPr>
            <a:r>
              <a:rPr lang="tr-TR" dirty="0"/>
              <a:t>Eğer işçi çalıştırmaya başlamış iseniz sosyal güvenlik mevzuatı açısından artık bir işverensiniz demektir.</a:t>
            </a:r>
          </a:p>
          <a:p>
            <a:pPr marL="285750" indent="-285750">
              <a:buFont typeface="Wingdings" panose="05000000000000000000" pitchFamily="2" charset="2"/>
              <a:buChar char="ü"/>
            </a:pPr>
            <a:r>
              <a:rPr lang="tr-TR" dirty="0"/>
              <a:t>İşverenlerin sosyal güvenlik mevzuatı açısından yükümlülükleri bulunmaktadır. </a:t>
            </a:r>
          </a:p>
        </p:txBody>
      </p:sp>
      <p:graphicFrame>
        <p:nvGraphicFramePr>
          <p:cNvPr id="3" name="Diyagram 2"/>
          <p:cNvGraphicFramePr/>
          <p:nvPr>
            <p:extLst>
              <p:ext uri="{D42A27DB-BD31-4B8C-83A1-F6EECF244321}">
                <p14:modId xmlns:p14="http://schemas.microsoft.com/office/powerpoint/2010/main" val="2390420561"/>
              </p:ext>
            </p:extLst>
          </p:nvPr>
        </p:nvGraphicFramePr>
        <p:xfrm>
          <a:off x="3698354" y="1184808"/>
          <a:ext cx="4752760" cy="2108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34" name="Picture 10" descr="Sgk Hizmet Dökümü Nedir Haberleri - Son Dakika Sgk Hizmet Dökümü Nedir  Hakkında Güncel Haber ve Bilgile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6245" t="15031" r="1324" b="17454"/>
          <a:stretch/>
        </p:blipFill>
        <p:spPr bwMode="auto">
          <a:xfrm>
            <a:off x="5358110" y="1412436"/>
            <a:ext cx="1433248" cy="7175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7" name="Resim 16"/>
          <p:cNvPicPr>
            <a:picLocks noChangeAspect="1"/>
          </p:cNvPicPr>
          <p:nvPr/>
        </p:nvPicPr>
        <p:blipFill>
          <a:blip r:embed="rId14"/>
          <a:stretch>
            <a:fillRect/>
          </a:stretch>
        </p:blipFill>
        <p:spPr>
          <a:xfrm>
            <a:off x="8493073" y="4299818"/>
            <a:ext cx="3398797" cy="2195683"/>
          </a:xfrm>
          <a:prstGeom prst="rect">
            <a:avLst/>
          </a:prstGeom>
        </p:spPr>
      </p:pic>
      <p:pic>
        <p:nvPicPr>
          <p:cNvPr id="8" name="Picture 5">
            <a:extLst>
              <a:ext uri="{FF2B5EF4-FFF2-40B4-BE49-F238E27FC236}">
                <a16:creationId xmlns:a16="http://schemas.microsoft.com/office/drawing/2014/main" id="{22181FDD-4234-4FE0-BE65-77B6147F63E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9"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0" name="Picture 40">
              <a:extLst>
                <a:ext uri="{FF2B5EF4-FFF2-40B4-BE49-F238E27FC236}">
                  <a16:creationId xmlns:a16="http://schemas.microsoft.com/office/drawing/2014/main" id="{BC275D45-3906-435E-AA54-2BF0F30A193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1"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İşveren ve İşçi Sigortalılık İşlemleri</a:t>
              </a:r>
            </a:p>
          </p:txBody>
        </p:sp>
        <p:pic>
          <p:nvPicPr>
            <p:cNvPr id="12" name="Picture 32">
              <a:extLst>
                <a:ext uri="{FF2B5EF4-FFF2-40B4-BE49-F238E27FC236}">
                  <a16:creationId xmlns:a16="http://schemas.microsoft.com/office/drawing/2014/main" id="{3E13E32A-DE6E-47ED-BBDC-69569DEA1D2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312054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110481" y="1452880"/>
            <a:ext cx="6817360" cy="5303520"/>
          </a:xfrm>
          <a:prstGeom prst="rect">
            <a:avLst/>
          </a:prstGeom>
        </p:spPr>
      </p:pic>
      <p:pic>
        <p:nvPicPr>
          <p:cNvPr id="4098" name="Picture 2" descr="Alo 170 nedir? ALO 170 nelere bakar? - Son Dakika Flaş Haberl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93" t="12889" b="7467"/>
          <a:stretch/>
        </p:blipFill>
        <p:spPr bwMode="auto">
          <a:xfrm>
            <a:off x="335280" y="2544121"/>
            <a:ext cx="4532374" cy="2127667"/>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6</a:t>
            </a:fld>
            <a:endParaRPr lang="en-US" dirty="0"/>
          </a:p>
        </p:txBody>
      </p:sp>
      <p:pic>
        <p:nvPicPr>
          <p:cNvPr id="6" name="Picture 5">
            <a:extLst>
              <a:ext uri="{FF2B5EF4-FFF2-40B4-BE49-F238E27FC236}">
                <a16:creationId xmlns:a16="http://schemas.microsoft.com/office/drawing/2014/main" id="{22181FDD-4234-4FE0-BE65-77B6147F6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7"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8" name="Picture 40">
              <a:extLst>
                <a:ext uri="{FF2B5EF4-FFF2-40B4-BE49-F238E27FC236}">
                  <a16:creationId xmlns:a16="http://schemas.microsoft.com/office/drawing/2014/main" id="{BC275D45-3906-435E-AA54-2BF0F30A19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9"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Sosyal Güvenlik Konularında Elektronik Hizmetler</a:t>
              </a:r>
            </a:p>
          </p:txBody>
        </p:sp>
        <p:pic>
          <p:nvPicPr>
            <p:cNvPr id="10" name="Picture 32">
              <a:extLst>
                <a:ext uri="{FF2B5EF4-FFF2-40B4-BE49-F238E27FC236}">
                  <a16:creationId xmlns:a16="http://schemas.microsoft.com/office/drawing/2014/main" id="{3E13E32A-DE6E-47ED-BBDC-69569DEA1D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385389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947145852"/>
              </p:ext>
            </p:extLst>
          </p:nvPr>
        </p:nvGraphicFramePr>
        <p:xfrm>
          <a:off x="361849" y="3228703"/>
          <a:ext cx="6454339" cy="3158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7</a:t>
            </a:fld>
            <a:endParaRPr lang="en-US" dirty="0"/>
          </a:p>
        </p:txBody>
      </p:sp>
      <p:pic>
        <p:nvPicPr>
          <p:cNvPr id="8" name="Picture 5">
            <a:extLst>
              <a:ext uri="{FF2B5EF4-FFF2-40B4-BE49-F238E27FC236}">
                <a16:creationId xmlns:a16="http://schemas.microsoft.com/office/drawing/2014/main" id="{22181FDD-4234-4FE0-BE65-77B6147F63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9"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1" name="Picture 40">
              <a:extLst>
                <a:ext uri="{FF2B5EF4-FFF2-40B4-BE49-F238E27FC236}">
                  <a16:creationId xmlns:a16="http://schemas.microsoft.com/office/drawing/2014/main" id="{BC275D45-3906-435E-AA54-2BF0F30A19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2"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İşyeri Açma ve Çalışma Ruhsatı İşlemleri</a:t>
              </a:r>
            </a:p>
          </p:txBody>
        </p:sp>
        <p:pic>
          <p:nvPicPr>
            <p:cNvPr id="13" name="Picture 32">
              <a:extLst>
                <a:ext uri="{FF2B5EF4-FFF2-40B4-BE49-F238E27FC236}">
                  <a16:creationId xmlns:a16="http://schemas.microsoft.com/office/drawing/2014/main" id="{3E13E32A-DE6E-47ED-BBDC-69569DEA1D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pic>
        <p:nvPicPr>
          <p:cNvPr id="2" name="Resim 1"/>
          <p:cNvPicPr>
            <a:picLocks noChangeAspect="1"/>
          </p:cNvPicPr>
          <p:nvPr/>
        </p:nvPicPr>
        <p:blipFill rotWithShape="1">
          <a:blip r:embed="rId11"/>
          <a:srcRect r="23393"/>
          <a:stretch/>
        </p:blipFill>
        <p:spPr>
          <a:xfrm>
            <a:off x="6899563" y="1403226"/>
            <a:ext cx="5209725" cy="5181239"/>
          </a:xfrm>
          <a:prstGeom prst="rect">
            <a:avLst/>
          </a:prstGeom>
        </p:spPr>
      </p:pic>
      <p:sp>
        <p:nvSpPr>
          <p:cNvPr id="3" name="Ok: Sağ 2">
            <a:extLst>
              <a:ext uri="{FF2B5EF4-FFF2-40B4-BE49-F238E27FC236}">
                <a16:creationId xmlns:a16="http://schemas.microsoft.com/office/drawing/2014/main" id="{98B7467F-FF0C-ED66-4F0E-AC455AE8F84D}"/>
              </a:ext>
            </a:extLst>
          </p:cNvPr>
          <p:cNvSpPr/>
          <p:nvPr/>
        </p:nvSpPr>
        <p:spPr>
          <a:xfrm>
            <a:off x="5376902" y="3360253"/>
            <a:ext cx="1090217" cy="496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p:cNvSpPr txBox="1"/>
          <p:nvPr/>
        </p:nvSpPr>
        <p:spPr>
          <a:xfrm>
            <a:off x="443755" y="1612901"/>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5. Aşama: İşyeri Açma ve Çalışma Ruhsatı İşlemleri</a:t>
            </a:r>
          </a:p>
        </p:txBody>
      </p:sp>
      <p:sp>
        <p:nvSpPr>
          <p:cNvPr id="5" name="Dikdörtgen 4"/>
          <p:cNvSpPr/>
          <p:nvPr/>
        </p:nvSpPr>
        <p:spPr>
          <a:xfrm>
            <a:off x="361849" y="2259206"/>
            <a:ext cx="6096000" cy="646331"/>
          </a:xfrm>
          <a:prstGeom prst="rect">
            <a:avLst/>
          </a:prstGeom>
        </p:spPr>
        <p:txBody>
          <a:bodyPr>
            <a:spAutoFit/>
          </a:bodyPr>
          <a:lstStyle/>
          <a:p>
            <a:pPr marL="285750" indent="-285750" algn="just">
              <a:buFont typeface="Arial" panose="020B0604020202020204" pitchFamily="34" charset="0"/>
              <a:buChar char="•"/>
            </a:pPr>
            <a:r>
              <a:rPr lang="tr-TR" dirty="0"/>
              <a:t>Yetkili idarelerden (belediyeler ve il özel idareleri) işyeri açma ve çalışma ruhsatı alınmak zorundadır. </a:t>
            </a:r>
          </a:p>
        </p:txBody>
      </p:sp>
    </p:spTree>
    <p:extLst>
      <p:ext uri="{BB962C8B-B14F-4D97-AF65-F5344CB8AC3E}">
        <p14:creationId xmlns:p14="http://schemas.microsoft.com/office/powerpoint/2010/main" val="114839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443755" y="2326103"/>
            <a:ext cx="7276887" cy="2862322"/>
          </a:xfrm>
          <a:prstGeom prst="rect">
            <a:avLst/>
          </a:prstGeom>
          <a:noFill/>
        </p:spPr>
        <p:txBody>
          <a:bodyPr wrap="square" rtlCol="0">
            <a:spAutoFit/>
          </a:bodyPr>
          <a:lstStyle/>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İşyeri açma ve çalışma ruhsatı verilen işyerleri, yetkili idareler tarafından ruhsatın verildiği tarihten itibaren </a:t>
            </a:r>
            <a:r>
              <a:rPr lang="tr-TR" b="1" dirty="0">
                <a:solidFill>
                  <a:srgbClr val="0070C0"/>
                </a:solidFill>
              </a:rPr>
              <a:t>en geç bir ay içinde kontrol </a:t>
            </a:r>
            <a:r>
              <a:rPr lang="tr-TR" dirty="0"/>
              <a:t>edilir.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İşyeri açma ve çalışma ruhsatının verilmesinden sonra yapılacak denetimlerde mevzuata uygun olmayan unsurların tespiti halinde, işyerine bu noksanlıkların gidermesi için bir defaya mahsus olmak üzere </a:t>
            </a:r>
            <a:r>
              <a:rPr lang="tr-TR" b="1" dirty="0"/>
              <a:t>on beş </a:t>
            </a:r>
            <a:r>
              <a:rPr lang="tr-TR" dirty="0"/>
              <a:t>günlük süre verilir. Verilen süre içinde tespit edilen aykırılıklar giderilmediği takdirde, ruhsat iptal edilerek işyeri kapatılır.</a:t>
            </a:r>
          </a:p>
          <a:p>
            <a:pPr marL="285750" indent="-285750" algn="just">
              <a:buFont typeface="Arial" panose="020B0604020202020204" pitchFamily="34" charset="0"/>
              <a:buChar char="•"/>
            </a:pPr>
            <a:endParaRPr lang="tr-TR"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642" y="2100396"/>
            <a:ext cx="3879174" cy="4507322"/>
          </a:xfrm>
          <a:prstGeom prst="rect">
            <a:avLst/>
          </a:prstGeom>
        </p:spPr>
      </p:pic>
      <p:sp>
        <p:nvSpPr>
          <p:cNvPr id="6"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8</a:t>
            </a:fld>
            <a:endParaRPr lang="en-US" dirty="0"/>
          </a:p>
        </p:txBody>
      </p:sp>
      <p:pic>
        <p:nvPicPr>
          <p:cNvPr id="8" name="Picture 5">
            <a:extLst>
              <a:ext uri="{FF2B5EF4-FFF2-40B4-BE49-F238E27FC236}">
                <a16:creationId xmlns:a16="http://schemas.microsoft.com/office/drawing/2014/main" id="{22181FDD-4234-4FE0-BE65-77B6147F6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9"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1" name="Picture 40">
              <a:extLst>
                <a:ext uri="{FF2B5EF4-FFF2-40B4-BE49-F238E27FC236}">
                  <a16:creationId xmlns:a16="http://schemas.microsoft.com/office/drawing/2014/main" id="{BC275D45-3906-435E-AA54-2BF0F30A19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2"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3" name="Picture 32">
              <a:extLst>
                <a:ext uri="{FF2B5EF4-FFF2-40B4-BE49-F238E27FC236}">
                  <a16:creationId xmlns:a16="http://schemas.microsoft.com/office/drawing/2014/main" id="{3E13E32A-DE6E-47ED-BBDC-69569DEA1D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379704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17178" y="1718603"/>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Esnaf ve Sanatkar Olma Aşamaları</a:t>
            </a:r>
          </a:p>
        </p:txBody>
      </p:sp>
      <p:sp>
        <p:nvSpPr>
          <p:cNvPr id="13" name="Metin kutusu 12"/>
          <p:cNvSpPr txBox="1"/>
          <p:nvPr/>
        </p:nvSpPr>
        <p:spPr>
          <a:xfrm>
            <a:off x="617178" y="2304070"/>
            <a:ext cx="10956513" cy="2308324"/>
          </a:xfrm>
          <a:prstGeom prst="rect">
            <a:avLst/>
          </a:prstGeom>
          <a:noFill/>
        </p:spPr>
        <p:txBody>
          <a:bodyPr wrap="square" rtlCol="0">
            <a:spAutoFit/>
          </a:bodyPr>
          <a:lstStyle/>
          <a:p>
            <a:r>
              <a:rPr lang="tr-TR" dirty="0"/>
              <a:t>Esnaf ve sanatkâr olarak faaliyet göstermek isteyen herkes, </a:t>
            </a:r>
          </a:p>
          <a:p>
            <a:endParaRPr lang="tr-TR" dirty="0"/>
          </a:p>
          <a:p>
            <a:pPr marL="285750" indent="-285750">
              <a:buFont typeface="Arial" panose="020B0604020202020204" pitchFamily="34" charset="0"/>
              <a:buChar char="•"/>
            </a:pPr>
            <a:r>
              <a:rPr lang="tr-TR" dirty="0"/>
              <a:t>Vergi kaydı </a:t>
            </a:r>
          </a:p>
          <a:p>
            <a:pPr marL="285750" indent="-285750">
              <a:buFont typeface="Arial" panose="020B0604020202020204" pitchFamily="34" charset="0"/>
              <a:buChar char="•"/>
            </a:pPr>
            <a:r>
              <a:rPr lang="tr-TR" dirty="0"/>
              <a:t>Esnaf ve sanatkâr sicil kaydı</a:t>
            </a:r>
          </a:p>
          <a:p>
            <a:pPr marL="285750" indent="-285750">
              <a:buFont typeface="Arial" panose="020B0604020202020204" pitchFamily="34" charset="0"/>
              <a:buChar char="•"/>
            </a:pPr>
            <a:r>
              <a:rPr lang="tr-TR" dirty="0"/>
              <a:t>Esnaf ve sanatkâr oda kaydı </a:t>
            </a:r>
          </a:p>
          <a:p>
            <a:pPr marL="285750" indent="-285750">
              <a:buFont typeface="Arial" panose="020B0604020202020204" pitchFamily="34" charset="0"/>
              <a:buChar char="•"/>
            </a:pPr>
            <a:r>
              <a:rPr lang="tr-TR" dirty="0"/>
              <a:t>SGK kaydı </a:t>
            </a:r>
          </a:p>
          <a:p>
            <a:pPr marL="285750" indent="-285750">
              <a:buFont typeface="Arial" panose="020B0604020202020204" pitchFamily="34" charset="0"/>
              <a:buChar char="•"/>
            </a:pPr>
            <a:r>
              <a:rPr lang="tr-TR" dirty="0"/>
              <a:t>Ruhsat işlemleri</a:t>
            </a:r>
          </a:p>
          <a:p>
            <a:r>
              <a:rPr lang="tr-TR" dirty="0"/>
              <a:t>aşamalarını tamamlamak zorundadır.</a:t>
            </a:r>
          </a:p>
        </p:txBody>
      </p:sp>
      <p:graphicFrame>
        <p:nvGraphicFramePr>
          <p:cNvPr id="14" name="Diyagram 13"/>
          <p:cNvGraphicFramePr/>
          <p:nvPr/>
        </p:nvGraphicFramePr>
        <p:xfrm>
          <a:off x="888885" y="4343499"/>
          <a:ext cx="10413098" cy="241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1276" y="1908150"/>
            <a:ext cx="3429000" cy="2371725"/>
          </a:xfrm>
          <a:prstGeom prst="rect">
            <a:avLst/>
          </a:prstGeom>
        </p:spPr>
      </p:pic>
      <p:sp>
        <p:nvSpPr>
          <p:cNvPr id="7"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9</a:t>
            </a:fld>
            <a:endParaRPr lang="en-US" dirty="0"/>
          </a:p>
        </p:txBody>
      </p:sp>
      <p:pic>
        <p:nvPicPr>
          <p:cNvPr id="8"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9"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0"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1"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2"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3937389035"/>
      </p:ext>
    </p:extLst>
  </p:cSld>
  <p:clrMapOvr>
    <a:masterClrMapping/>
  </p:clrMapOvr>
</p:sld>
</file>

<file path=ppt/theme/theme1.xml><?xml version="1.0" encoding="utf-8"?>
<a:theme xmlns:a="http://schemas.openxmlformats.org/drawingml/2006/main" name="Ticaret Bakanlığ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caret Bakanlığı" id="{0D5D04B3-DF9C-42E3-9B53-3F6793FC8FFD}" vid="{68EF160B-E5F7-4055-821F-F4360687A81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Ticaret Bakanlığı</Template>
  <TotalTime>6085</TotalTime>
  <Words>2673</Words>
  <Application>Microsoft Office PowerPoint</Application>
  <PresentationFormat>Geniş ekran</PresentationFormat>
  <Paragraphs>250</Paragraphs>
  <Slides>9</Slides>
  <Notes>8</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9</vt:i4>
      </vt:variant>
    </vt:vector>
  </HeadingPairs>
  <TitlesOfParts>
    <vt:vector size="16" baseType="lpstr">
      <vt:lpstr>Arial</vt:lpstr>
      <vt:lpstr>Calibri</vt:lpstr>
      <vt:lpstr>Calibri Light</vt:lpstr>
      <vt:lpstr>Source Sans Pro</vt:lpstr>
      <vt:lpstr>Times New Roman</vt:lpstr>
      <vt:lpstr>Wingdings</vt:lpstr>
      <vt:lpstr>Ticaret Bakanlığı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T.C. Gümrük ve Ticaret Bakanlığı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ESKGM</dc:creator>
  <cp:lastModifiedBy>Ergin Polat</cp:lastModifiedBy>
  <cp:revision>238</cp:revision>
  <cp:lastPrinted>2019-12-25T07:39:02Z</cp:lastPrinted>
  <dcterms:created xsi:type="dcterms:W3CDTF">2019-12-25T06:41:02Z</dcterms:created>
  <dcterms:modified xsi:type="dcterms:W3CDTF">2024-09-25T07:48:36Z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dilabelclass">
    <vt:lpwstr>id_classification_restrictedinternal=65d81f48-df0b-4036-a097-c3ba24027e48</vt:lpwstr>
  </property>
  <property fmtid="{D5CDD505-2E9C-101B-9397-08002B2CF9AE}" pid="3" name="geodilabeluser">
    <vt:lpwstr>user=51031281326</vt:lpwstr>
  </property>
  <property fmtid="{D5CDD505-2E9C-101B-9397-08002B2CF9AE}" pid="4" name="geodilabeltime">
    <vt:lpwstr>datetime=2024-07-22T14:27:41.114Z</vt:lpwstr>
  </property>
</Properties>
</file>